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12012-1328-4C44-8605-EB15E4CD570B}" v="98" dt="2024-10-11T06:40:23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6F412012-1328-4C44-8605-EB15E4CD570B}"/>
    <pc:docChg chg="undo custSel addSld modSld">
      <pc:chgData name="Beth Cousland" userId="0add9dda42c7579b" providerId="LiveId" clId="{6F412012-1328-4C44-8605-EB15E4CD570B}" dt="2024-10-11T06:40:23.586" v="218" actId="20577"/>
      <pc:docMkLst>
        <pc:docMk/>
      </pc:docMkLst>
      <pc:sldChg chg="addSp delSp modSp new mod modAnim">
        <pc:chgData name="Beth Cousland" userId="0add9dda42c7579b" providerId="LiveId" clId="{6F412012-1328-4C44-8605-EB15E4CD570B}" dt="2024-10-05T16:34:16.801" v="181"/>
        <pc:sldMkLst>
          <pc:docMk/>
          <pc:sldMk cId="1479581507" sldId="257"/>
        </pc:sldMkLst>
        <pc:spChg chg="add mod">
          <ac:chgData name="Beth Cousland" userId="0add9dda42c7579b" providerId="LiveId" clId="{6F412012-1328-4C44-8605-EB15E4CD570B}" dt="2024-10-05T16:21:51.029" v="3" actId="255"/>
          <ac:spMkLst>
            <pc:docMk/>
            <pc:sldMk cId="1479581507" sldId="257"/>
            <ac:spMk id="3" creationId="{EC6B83B0-FA88-FF37-1866-5A8E1A0E2509}"/>
          </ac:spMkLst>
        </pc:spChg>
        <pc:spChg chg="add mod">
          <ac:chgData name="Beth Cousland" userId="0add9dda42c7579b" providerId="LiveId" clId="{6F412012-1328-4C44-8605-EB15E4CD570B}" dt="2024-10-05T16:24:34.661" v="41" actId="20577"/>
          <ac:spMkLst>
            <pc:docMk/>
            <pc:sldMk cId="1479581507" sldId="257"/>
            <ac:spMk id="8" creationId="{FC98B133-71F3-55CE-03C7-1ADA086558AD}"/>
          </ac:spMkLst>
        </pc:spChg>
        <pc:spChg chg="add mod">
          <ac:chgData name="Beth Cousland" userId="0add9dda42c7579b" providerId="LiveId" clId="{6F412012-1328-4C44-8605-EB15E4CD570B}" dt="2024-10-05T16:24:49.115" v="44" actId="255"/>
          <ac:spMkLst>
            <pc:docMk/>
            <pc:sldMk cId="1479581507" sldId="257"/>
            <ac:spMk id="10" creationId="{B20806AB-848C-B1C1-2486-CEFC6EA803C6}"/>
          </ac:spMkLst>
        </pc:spChg>
        <pc:spChg chg="add mod">
          <ac:chgData name="Beth Cousland" userId="0add9dda42c7579b" providerId="LiveId" clId="{6F412012-1328-4C44-8605-EB15E4CD570B}" dt="2024-10-05T16:24:19.614" v="33" actId="255"/>
          <ac:spMkLst>
            <pc:docMk/>
            <pc:sldMk cId="1479581507" sldId="257"/>
            <ac:spMk id="14" creationId="{8AD98204-F2A7-0757-8BE1-648ECFAC724A}"/>
          </ac:spMkLst>
        </pc:spChg>
        <pc:picChg chg="add del mod">
          <ac:chgData name="Beth Cousland" userId="0add9dda42c7579b" providerId="LiveId" clId="{6F412012-1328-4C44-8605-EB15E4CD570B}" dt="2024-10-05T16:22:17.240" v="7" actId="478"/>
          <ac:picMkLst>
            <pc:docMk/>
            <pc:sldMk cId="1479581507" sldId="257"/>
            <ac:picMk id="4" creationId="{1673B567-F76B-5E1B-DDAE-2B4D39A9E485}"/>
          </ac:picMkLst>
        </pc:picChg>
        <pc:picChg chg="add mod">
          <ac:chgData name="Beth Cousland" userId="0add9dda42c7579b" providerId="LiveId" clId="{6F412012-1328-4C44-8605-EB15E4CD570B}" dt="2024-10-05T16:24:22.224" v="34" actId="1076"/>
          <ac:picMkLst>
            <pc:docMk/>
            <pc:sldMk cId="1479581507" sldId="257"/>
            <ac:picMk id="6" creationId="{1D8972A8-3D9F-F6EB-C2BE-66CED070AF33}"/>
          </ac:picMkLst>
        </pc:picChg>
        <pc:picChg chg="add mod">
          <ac:chgData name="Beth Cousland" userId="0add9dda42c7579b" providerId="LiveId" clId="{6F412012-1328-4C44-8605-EB15E4CD570B}" dt="2024-10-05T16:24:40.496" v="43" actId="14100"/>
          <ac:picMkLst>
            <pc:docMk/>
            <pc:sldMk cId="1479581507" sldId="257"/>
            <ac:picMk id="12" creationId="{8E5A4DA3-9889-37BA-B517-46320715542F}"/>
          </ac:picMkLst>
        </pc:picChg>
      </pc:sldChg>
      <pc:sldChg chg="addSp modSp new mod modAnim">
        <pc:chgData name="Beth Cousland" userId="0add9dda42c7579b" providerId="LiveId" clId="{6F412012-1328-4C44-8605-EB15E4CD570B}" dt="2024-10-11T06:40:23.586" v="218" actId="20577"/>
        <pc:sldMkLst>
          <pc:docMk/>
          <pc:sldMk cId="2988220310" sldId="258"/>
        </pc:sldMkLst>
        <pc:spChg chg="add mod">
          <ac:chgData name="Beth Cousland" userId="0add9dda42c7579b" providerId="LiveId" clId="{6F412012-1328-4C44-8605-EB15E4CD570B}" dt="2024-10-11T06:40:23.586" v="218" actId="20577"/>
          <ac:spMkLst>
            <pc:docMk/>
            <pc:sldMk cId="2988220310" sldId="258"/>
            <ac:spMk id="3" creationId="{F3F6D77A-E6ED-BA70-0774-19FB1E72A764}"/>
          </ac:spMkLst>
        </pc:spChg>
        <pc:picChg chg="add mod">
          <ac:chgData name="Beth Cousland" userId="0add9dda42c7579b" providerId="LiveId" clId="{6F412012-1328-4C44-8605-EB15E4CD570B}" dt="2024-10-05T16:25:49.187" v="64" actId="1076"/>
          <ac:picMkLst>
            <pc:docMk/>
            <pc:sldMk cId="2988220310" sldId="258"/>
            <ac:picMk id="4" creationId="{3B6EE177-ABD9-1A86-A6A4-06F88742D44E}"/>
          </ac:picMkLst>
        </pc:picChg>
        <pc:picChg chg="add mod">
          <ac:chgData name="Beth Cousland" userId="0add9dda42c7579b" providerId="LiveId" clId="{6F412012-1328-4C44-8605-EB15E4CD570B}" dt="2024-10-05T16:27:10.538" v="72" actId="14100"/>
          <ac:picMkLst>
            <pc:docMk/>
            <pc:sldMk cId="2988220310" sldId="258"/>
            <ac:picMk id="6" creationId="{28B4AE57-C1A8-1578-2BBA-E451B373AA50}"/>
          </ac:picMkLst>
        </pc:picChg>
      </pc:sldChg>
      <pc:sldChg chg="addSp delSp modSp new mod setBg modAnim">
        <pc:chgData name="Beth Cousland" userId="0add9dda42c7579b" providerId="LiveId" clId="{6F412012-1328-4C44-8605-EB15E4CD570B}" dt="2024-10-05T16:35:15.238" v="197"/>
        <pc:sldMkLst>
          <pc:docMk/>
          <pc:sldMk cId="2432275555" sldId="259"/>
        </pc:sldMkLst>
        <pc:spChg chg="add mod">
          <ac:chgData name="Beth Cousland" userId="0add9dda42c7579b" providerId="LiveId" clId="{6F412012-1328-4C44-8605-EB15E4CD570B}" dt="2024-10-05T16:28:31.107" v="92" actId="26606"/>
          <ac:spMkLst>
            <pc:docMk/>
            <pc:sldMk cId="2432275555" sldId="259"/>
            <ac:spMk id="3" creationId="{CAAD87CC-91C5-222C-FF46-040BBBDDDDAC}"/>
          </ac:spMkLst>
        </pc:spChg>
        <pc:spChg chg="add mod">
          <ac:chgData name="Beth Cousland" userId="0add9dda42c7579b" providerId="LiveId" clId="{6F412012-1328-4C44-8605-EB15E4CD570B}" dt="2024-10-05T16:29:24.679" v="109" actId="1076"/>
          <ac:spMkLst>
            <pc:docMk/>
            <pc:sldMk cId="2432275555" sldId="259"/>
            <ac:spMk id="6" creationId="{7341B506-1C4E-CC2F-B6E8-97E0A406B839}"/>
          </ac:spMkLst>
        </pc:spChg>
        <pc:spChg chg="add del">
          <ac:chgData name="Beth Cousland" userId="0add9dda42c7579b" providerId="LiveId" clId="{6F412012-1328-4C44-8605-EB15E4CD570B}" dt="2024-10-05T16:28:31.107" v="92" actId="26606"/>
          <ac:spMkLst>
            <pc:docMk/>
            <pc:sldMk cId="2432275555" sldId="259"/>
            <ac:spMk id="9" creationId="{E792593F-7429-4C26-9205-C73F129B8E42}"/>
          </ac:spMkLst>
        </pc:spChg>
        <pc:spChg chg="add del">
          <ac:chgData name="Beth Cousland" userId="0add9dda42c7579b" providerId="LiveId" clId="{6F412012-1328-4C44-8605-EB15E4CD570B}" dt="2024-10-05T16:28:31.107" v="92" actId="26606"/>
          <ac:spMkLst>
            <pc:docMk/>
            <pc:sldMk cId="2432275555" sldId="259"/>
            <ac:spMk id="11" creationId="{6F4FEC82-D430-4945-8AA9-240D0EF9DD1F}"/>
          </ac:spMkLst>
        </pc:spChg>
        <pc:picChg chg="add mod">
          <ac:chgData name="Beth Cousland" userId="0add9dda42c7579b" providerId="LiveId" clId="{6F412012-1328-4C44-8605-EB15E4CD570B}" dt="2024-10-05T16:28:35.587" v="93" actId="14100"/>
          <ac:picMkLst>
            <pc:docMk/>
            <pc:sldMk cId="2432275555" sldId="259"/>
            <ac:picMk id="4" creationId="{13E1DB38-B2E5-BA26-728F-9991490A3FC5}"/>
          </ac:picMkLst>
        </pc:picChg>
      </pc:sldChg>
      <pc:sldChg chg="addSp modSp new mod modAnim">
        <pc:chgData name="Beth Cousland" userId="0add9dda42c7579b" providerId="LiveId" clId="{6F412012-1328-4C44-8605-EB15E4CD570B}" dt="2024-10-05T16:35:35.933" v="201"/>
        <pc:sldMkLst>
          <pc:docMk/>
          <pc:sldMk cId="323313112" sldId="260"/>
        </pc:sldMkLst>
        <pc:spChg chg="add mod">
          <ac:chgData name="Beth Cousland" userId="0add9dda42c7579b" providerId="LiveId" clId="{6F412012-1328-4C44-8605-EB15E4CD570B}" dt="2024-10-05T16:29:59.847" v="119" actId="20577"/>
          <ac:spMkLst>
            <pc:docMk/>
            <pc:sldMk cId="323313112" sldId="260"/>
            <ac:spMk id="3" creationId="{11A2D520-15E1-EE85-5AC7-7110048BE09A}"/>
          </ac:spMkLst>
        </pc:spChg>
      </pc:sldChg>
      <pc:sldChg chg="addSp modSp new mod modAnim">
        <pc:chgData name="Beth Cousland" userId="0add9dda42c7579b" providerId="LiveId" clId="{6F412012-1328-4C44-8605-EB15E4CD570B}" dt="2024-10-05T16:36:03.937" v="208"/>
        <pc:sldMkLst>
          <pc:docMk/>
          <pc:sldMk cId="1384940007" sldId="261"/>
        </pc:sldMkLst>
        <pc:spChg chg="add mod">
          <ac:chgData name="Beth Cousland" userId="0add9dda42c7579b" providerId="LiveId" clId="{6F412012-1328-4C44-8605-EB15E4CD570B}" dt="2024-10-05T16:31:52.038" v="145" actId="255"/>
          <ac:spMkLst>
            <pc:docMk/>
            <pc:sldMk cId="1384940007" sldId="261"/>
            <ac:spMk id="3" creationId="{356CE8B9-EEAA-EDD9-3C93-298BB26AFFF1}"/>
          </ac:spMkLst>
        </pc:spChg>
        <pc:spChg chg="add mod">
          <ac:chgData name="Beth Cousland" userId="0add9dda42c7579b" providerId="LiveId" clId="{6F412012-1328-4C44-8605-EB15E4CD570B}" dt="2024-10-05T16:31:46.059" v="144" actId="255"/>
          <ac:spMkLst>
            <pc:docMk/>
            <pc:sldMk cId="1384940007" sldId="261"/>
            <ac:spMk id="6" creationId="{C09BCD90-DA7B-7826-9C53-CF244811632E}"/>
          </ac:spMkLst>
        </pc:spChg>
        <pc:picChg chg="add mod">
          <ac:chgData name="Beth Cousland" userId="0add9dda42c7579b" providerId="LiveId" clId="{6F412012-1328-4C44-8605-EB15E4CD570B}" dt="2024-10-05T16:31:23.428" v="136" actId="1076"/>
          <ac:picMkLst>
            <pc:docMk/>
            <pc:sldMk cId="1384940007" sldId="261"/>
            <ac:picMk id="4" creationId="{2D393A0A-9C5C-E246-532A-CC7D185651A6}"/>
          </ac:picMkLst>
        </pc:picChg>
      </pc:sldChg>
      <pc:sldChg chg="addSp modSp new mod modAnim">
        <pc:chgData name="Beth Cousland" userId="0add9dda42c7579b" providerId="LiveId" clId="{6F412012-1328-4C44-8605-EB15E4CD570B}" dt="2024-10-05T16:36:23.118" v="213"/>
        <pc:sldMkLst>
          <pc:docMk/>
          <pc:sldMk cId="4239745416" sldId="262"/>
        </pc:sldMkLst>
        <pc:spChg chg="add mod">
          <ac:chgData name="Beth Cousland" userId="0add9dda42c7579b" providerId="LiveId" clId="{6F412012-1328-4C44-8605-EB15E4CD570B}" dt="2024-10-05T16:32:49.106" v="155" actId="6549"/>
          <ac:spMkLst>
            <pc:docMk/>
            <pc:sldMk cId="4239745416" sldId="262"/>
            <ac:spMk id="3" creationId="{02C1B857-DD38-1E38-9BF4-B611E7400A99}"/>
          </ac:spMkLst>
        </pc:spChg>
        <pc:picChg chg="add mod">
          <ac:chgData name="Beth Cousland" userId="0add9dda42c7579b" providerId="LiveId" clId="{6F412012-1328-4C44-8605-EB15E4CD570B}" dt="2024-10-05T16:32:56.013" v="159" actId="1076"/>
          <ac:picMkLst>
            <pc:docMk/>
            <pc:sldMk cId="4239745416" sldId="262"/>
            <ac:picMk id="4" creationId="{7CF7AA48-554D-BD80-DB84-801B99A150D9}"/>
          </ac:picMkLst>
        </pc:picChg>
      </pc:sldChg>
      <pc:sldChg chg="addSp modSp new mod modAnim">
        <pc:chgData name="Beth Cousland" userId="0add9dda42c7579b" providerId="LiveId" clId="{6F412012-1328-4C44-8605-EB15E4CD570B}" dt="2024-10-05T16:36:35.989" v="216"/>
        <pc:sldMkLst>
          <pc:docMk/>
          <pc:sldMk cId="1989642536" sldId="263"/>
        </pc:sldMkLst>
        <pc:spChg chg="add mod">
          <ac:chgData name="Beth Cousland" userId="0add9dda42c7579b" providerId="LiveId" clId="{6F412012-1328-4C44-8605-EB15E4CD570B}" dt="2024-10-05T16:33:30.132" v="170" actId="255"/>
          <ac:spMkLst>
            <pc:docMk/>
            <pc:sldMk cId="1989642536" sldId="263"/>
            <ac:spMk id="3" creationId="{D47D2EA3-F972-F993-04FF-B09A9D54D3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C481-D334-7C4E-E3B4-AD28E8AEF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0CFDD-4308-F9C9-056B-88C24C4A7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3A3DD-F9CB-7176-FF7F-989D100D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7E3D7-1888-BF09-02D6-EF806E57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B09D5-7421-5C51-B40F-AC67D310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0D61-4579-7BAF-81BA-FB3522A3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913A9-DE7F-0BE4-A846-D8CB31307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5EB98-2380-1C5E-60C5-47CA1AC8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B953-C1AE-1370-F3ED-CB732EB3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0AD7F-FD5F-970D-67E9-2F9B63E1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8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FB4C5-BE28-2F1B-7C6F-4CAF11323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5DA90-FF0B-C54F-74F2-E6CAE36CC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98A2D-076E-5F8E-CA1D-FCF7AF0F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FE2A-6225-AA27-9EB4-A7E70FA6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88953-5C33-DCF6-128F-2BC8EA4F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71C1-BA80-F6C4-69ED-5DBDEEC4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4C9C-609B-8521-5704-3970B9D8A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2EEDC-6723-5072-A934-D974CFED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0A1DA-5AE3-FF30-F002-A1631A2B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AE854-78D8-1E8D-5C5F-2B90CA1C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8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22B2-BDAF-8F1C-8526-F9F45A674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C6E11-7C30-EA3B-9AEB-3762AE9A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3ACF2-A7F0-04D8-48DC-698516FA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EEEE2-34CA-C984-5EC8-A7F76AD7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7B765-8D5C-0A21-989B-5B448510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0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08AA-A27A-1223-4510-E89BD21C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21D5-B714-9974-5E6D-C82DAE20C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B5DF3-46AC-691E-A1F6-9C6C36E17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7D0E4-BC74-B692-E4ED-A9A86665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E20F2-E071-439F-0ECA-5DF585BE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5C9F4-87B9-39E4-9AD9-BD90D255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B679-96BB-F5B1-B611-E3ACFA26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AAF93-1732-F86F-5DCD-C32A723E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A2781-2E18-320E-E7C8-60D60E050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44626-3835-49CA-A8E2-B47D8809F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E8328-D768-F87F-ACEE-5E78BE8C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8471B-1D58-6F43-EC70-531F38D8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B4579-A720-49E7-30CF-4B87C23C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647DFB-A2E7-B258-3A25-9BD8CCD6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6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7E1B-8CE1-A62E-ED2D-FC8AA590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DF1BB-3CA7-C751-D152-79B7D98D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F186ED-1B03-3842-7B45-2F26C1B9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0A93B-AB7F-FBC5-EAC5-596062E2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9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6A0A0-BA05-2686-F28A-71A5616E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FA69C-9FC9-9EA8-F9B7-26F0BBF6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E6792-A376-9825-56E8-2610E925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8802-9E0C-7CDF-BBCB-02EBACE34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FFB06-74EF-E28F-A72D-9D9135A8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58ECF-F2C3-ABBC-5078-ABD6B6E88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06829-9627-A450-1838-A14A3B5A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26DFA-C167-25F3-6B2E-129E7339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8A8E8-CDDA-06CD-8A02-4B3EE01E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2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7831-54DE-B7A6-719A-825C10F1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4DB74-DAF0-A6A4-70CF-61BD9AF0A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DAE5D-9C23-4221-9A0B-B2A21C52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8A27F-937E-B020-7902-86CEB2C5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C631F-4543-E582-44A2-AD118DCC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6649F-B950-8F7A-BA74-21504B02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5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E4B986-D208-2630-7287-B0F4C748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35DE3-35DF-5220-BA92-1E020DEA5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0A406-7414-1C04-54ED-79F6B86B3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25B895-6E6C-49AC-BA23-0E76BAAC5F4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8CD0F-0783-2BC0-CD27-A0694C147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B09F-6E43-703C-325C-382FC1881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9CA76A-8E77-4E11-AA7A-C4E14DB3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8513-2344-F719-DB08-B4FF58994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over General Regions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845B3-1584-D536-073B-AD2753A3B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386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6B83B0-FA88-FF37-1866-5A8E1A0E2509}"/>
                  </a:ext>
                </a:extLst>
              </p:cNvPr>
              <p:cNvSpPr txBox="1"/>
              <p:nvPr/>
            </p:nvSpPr>
            <p:spPr>
              <a:xfrm>
                <a:off x="527125" y="344245"/>
                <a:ext cx="861418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Consider the region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shown below.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6B83B0-FA88-FF37-1866-5A8E1A0E2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344245"/>
                <a:ext cx="8614185" cy="400110"/>
              </a:xfrm>
              <a:prstGeom prst="rect">
                <a:avLst/>
              </a:prstGeom>
              <a:blipFill>
                <a:blip r:embed="rId2"/>
                <a:stretch>
                  <a:fillRect l="-70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D8972A8-3D9F-F6EB-C2BE-66CED070A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24" y="1076720"/>
            <a:ext cx="3793017" cy="22938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98B133-71F3-55CE-03C7-1ADA086558AD}"/>
                  </a:ext>
                </a:extLst>
              </p:cNvPr>
              <p:cNvSpPr txBox="1"/>
              <p:nvPr/>
            </p:nvSpPr>
            <p:spPr>
              <a:xfrm>
                <a:off x="4834217" y="344245"/>
                <a:ext cx="6719496" cy="45286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we set up a double integral is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ordering of integration, we draw an arrow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direction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 enters the region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exits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where the subscripts help us remember the order in which the boundaries are crossed.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double integral is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98B133-71F3-55CE-03C7-1ADA08655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217" y="344245"/>
                <a:ext cx="6719496" cy="4528676"/>
              </a:xfrm>
              <a:prstGeom prst="rect">
                <a:avLst/>
              </a:prstGeom>
              <a:blipFill>
                <a:blip r:embed="rId4"/>
                <a:stretch>
                  <a:fillRect l="-907" t="-673" r="-998" b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0806AB-848C-B1C1-2486-CEFC6EA803C6}"/>
                  </a:ext>
                </a:extLst>
              </p:cNvPr>
              <p:cNvSpPr txBox="1"/>
              <p:nvPr/>
            </p:nvSpPr>
            <p:spPr>
              <a:xfrm>
                <a:off x="4076920" y="5262331"/>
                <a:ext cx="7874825" cy="842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0806AB-848C-B1C1-2486-CEFC6EA80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20" y="5262331"/>
                <a:ext cx="7874825" cy="8424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8E5A4DA3-9889-37BA-B517-4632071554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1493" y="1133764"/>
            <a:ext cx="2799782" cy="18149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D98204-F2A7-0757-8BE1-648ECFAC724A}"/>
                  </a:ext>
                </a:extLst>
              </p:cNvPr>
              <p:cNvSpPr txBox="1"/>
              <p:nvPr/>
            </p:nvSpPr>
            <p:spPr>
              <a:xfrm>
                <a:off x="527125" y="3666921"/>
                <a:ext cx="3793017" cy="11431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region is bounded by the lines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-axis),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-axis),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D98204-F2A7-0757-8BE1-648ECFAC7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3666921"/>
                <a:ext cx="3793017" cy="1143133"/>
              </a:xfrm>
              <a:prstGeom prst="rect">
                <a:avLst/>
              </a:prstGeom>
              <a:blipFill>
                <a:blip r:embed="rId7"/>
                <a:stretch>
                  <a:fillRect l="-1605" t="-3209" r="-1605"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5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6D77A-E6ED-BA70-0774-19FB1E72A764}"/>
                  </a:ext>
                </a:extLst>
              </p:cNvPr>
              <p:cNvSpPr txBox="1"/>
              <p:nvPr/>
            </p:nvSpPr>
            <p:spPr>
              <a:xfrm>
                <a:off x="279699" y="311972"/>
                <a:ext cx="6884894" cy="47547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 a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integral, draw an arrow drawn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direction (see image at right).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 enters the region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exits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(which is the equation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that has been solved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 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resulting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bounds are 0 to 3, and the double integral is:</a:t>
                </a:r>
              </a:p>
              <a:p>
                <a:endParaRPr lang="en-US" sz="2000" dirty="0">
                  <a:latin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+4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There is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ambiguity where an arrow enters or exits the region. Such a region is called a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Type I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region. If there is ambiguity, then the region is called a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Type II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region.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6D77A-E6ED-BA70-0774-19FB1E72A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99" y="311972"/>
                <a:ext cx="6884894" cy="4754763"/>
              </a:xfrm>
              <a:prstGeom prst="rect">
                <a:avLst/>
              </a:prstGeom>
              <a:blipFill>
                <a:blip r:embed="rId2"/>
                <a:stretch>
                  <a:fillRect l="-974" t="-641" r="-886" b="-1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B6EE177-ABD9-1A86-A6A4-06F88742D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356" y="311972"/>
            <a:ext cx="4177722" cy="2899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B4AE57-C1A8-1578-2BBA-E451B373A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833" y="4752857"/>
            <a:ext cx="5937486" cy="191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2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AD87CC-91C5-222C-FF46-040BBBDDDDAC}"/>
                  </a:ext>
                </a:extLst>
              </p:cNvPr>
              <p:cNvSpPr txBox="1"/>
              <p:nvPr/>
            </p:nvSpPr>
            <p:spPr>
              <a:xfrm>
                <a:off x="419547" y="236668"/>
                <a:ext cx="8735211" cy="51185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</a:t>
                </a:r>
                <a:r>
                  <a:rPr lang="en-US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Evaluate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in the first quadrant bounded by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-axis,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 and the parabola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=25−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Sketch the region and decide on an ordering of integration.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we choose a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ordering, visualize an arrow drawn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direction.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 enters the region at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-axis, which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exits through the parabola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=25−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bounds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0 to 5.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AD87CC-91C5-222C-FF46-040BBBDDD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7" y="236668"/>
                <a:ext cx="8735211" cy="5118581"/>
              </a:xfrm>
              <a:prstGeom prst="rect">
                <a:avLst/>
              </a:prstGeom>
              <a:blipFill>
                <a:blip r:embed="rId2"/>
                <a:stretch>
                  <a:fillRect l="-768" t="-715" r="-698" b="-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3E1DB38-B2E5-BA26-728F-9991490A3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105" y="467957"/>
            <a:ext cx="2311313" cy="261948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41B506-1C4E-CC2F-B6E8-97E0A406B839}"/>
                  </a:ext>
                </a:extLst>
              </p:cNvPr>
              <p:cNvSpPr txBox="1"/>
              <p:nvPr/>
            </p:nvSpPr>
            <p:spPr>
              <a:xfrm>
                <a:off x="9018495" y="4817799"/>
                <a:ext cx="2753958" cy="1443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double integral is</a:t>
                </a:r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25−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341B506-1C4E-CC2F-B6E8-97E0A406B8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495" y="4817799"/>
                <a:ext cx="2753958" cy="1443152"/>
              </a:xfrm>
              <a:prstGeom prst="rect">
                <a:avLst/>
              </a:prstGeom>
              <a:blipFill>
                <a:blip r:embed="rId4"/>
                <a:stretch>
                  <a:fillRect l="-2212" t="-2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27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A2D520-15E1-EE85-5AC7-7110048BE09A}"/>
                  </a:ext>
                </a:extLst>
              </p:cNvPr>
              <p:cNvSpPr txBox="1"/>
              <p:nvPr/>
            </p:nvSpPr>
            <p:spPr>
              <a:xfrm>
                <a:off x="451821" y="365760"/>
                <a:ext cx="10789920" cy="5971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inside integral is determined: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25−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25−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25−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is integrated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using a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substitution, with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25−</m:t>
                                      </m:r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(5)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(0)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390,625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A2D520-15E1-EE85-5AC7-7110048BE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365760"/>
                <a:ext cx="10789920" cy="5971507"/>
              </a:xfrm>
              <a:prstGeom prst="rect">
                <a:avLst/>
              </a:prstGeom>
              <a:blipFill>
                <a:blip r:embed="rId2"/>
                <a:stretch>
                  <a:fillRect l="-452" t="-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1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6CE8B9-EEAA-EDD9-3C93-298BB26AFFF1}"/>
                  </a:ext>
                </a:extLst>
              </p:cNvPr>
              <p:cNvSpPr txBox="1"/>
              <p:nvPr/>
            </p:nvSpPr>
            <p:spPr>
              <a:xfrm>
                <a:off x="516367" y="215153"/>
                <a:ext cx="5271247" cy="5143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Given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sub>
                            <m:sup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Reverse the order of integration (that is, rewrite this double integral as a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integral).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ordering of integration tells us that if we visualize an arrow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direction, it will enter the region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exit at the line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with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bounds being 0 to 5.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region is shown with all vertices and boundaries identified.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6CE8B9-EEAA-EDD9-3C93-298BB26AF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7" y="215153"/>
                <a:ext cx="5271247" cy="5143396"/>
              </a:xfrm>
              <a:prstGeom prst="rect">
                <a:avLst/>
              </a:prstGeom>
              <a:blipFill>
                <a:blip r:embed="rId2"/>
                <a:stretch>
                  <a:fillRect l="-1273" t="-592" r="-1273" b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D393A0A-9C5C-E246-532A-CC7D18565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26" y="512668"/>
            <a:ext cx="3083857" cy="227578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09BCD90-DA7B-7826-9C53-CF244811632E}"/>
                  </a:ext>
                </a:extLst>
              </p:cNvPr>
              <p:cNvSpPr txBox="1"/>
              <p:nvPr/>
            </p:nvSpPr>
            <p:spPr>
              <a:xfrm>
                <a:off x="6777317" y="3135178"/>
                <a:ext cx="4898316" cy="2988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reverse the ordering, now visualize an arrow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direction.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It enters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-axis) and exits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bounds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1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sup>
                          </m:sSup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09BCD90-DA7B-7826-9C53-CF2448116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17" y="3135178"/>
                <a:ext cx="4898316" cy="2988960"/>
              </a:xfrm>
              <a:prstGeom prst="rect">
                <a:avLst/>
              </a:prstGeom>
              <a:blipFill>
                <a:blip r:embed="rId4"/>
                <a:stretch>
                  <a:fillRect l="-1370" t="-1018" r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94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C1B857-DD38-1E38-9BF4-B611E7400A99}"/>
                  </a:ext>
                </a:extLst>
              </p:cNvPr>
              <p:cNvSpPr txBox="1"/>
              <p:nvPr/>
            </p:nvSpPr>
            <p:spPr>
              <a:xfrm>
                <a:off x="473336" y="268942"/>
                <a:ext cx="11155680" cy="424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Evaluate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we attempt to evaluate the integrals as written (inside first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outside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we discover that finding the antiderivative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challenging (it would require a trigonometric substitution).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Instead, we reverse the order of integration.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double integral, as written, suggests that the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bounded by the line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with the bounds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being 0 to 2. This region is sketched below, and all vertices and boundaries are identified: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C1B857-DD38-1E38-9BF4-B611E7400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6" y="268942"/>
                <a:ext cx="11155680" cy="4241610"/>
              </a:xfrm>
              <a:prstGeom prst="rect">
                <a:avLst/>
              </a:prstGeom>
              <a:blipFill>
                <a:blip r:embed="rId2"/>
                <a:stretch>
                  <a:fillRect l="-601" t="-718" r="-546" b="-1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CF7AA48-554D-BD80-DB84-801B99A15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697" y="4328272"/>
            <a:ext cx="2922606" cy="2356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74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7D2EA3-F972-F993-04FF-B09A9D54D3A8}"/>
                  </a:ext>
                </a:extLst>
              </p:cNvPr>
              <p:cNvSpPr txBox="1"/>
              <p:nvPr/>
            </p:nvSpPr>
            <p:spPr>
              <a:xfrm>
                <a:off x="527125" y="290455"/>
                <a:ext cx="11166437" cy="5659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Reversing the order of integration, we visualize an arrow in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-direction. It enters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exits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bounds for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will be 0 to 2, and the double integral in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ordering is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Now, the inside integral is determined. Note that the antiderivative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Thus,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Now we integrate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antiderivative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found by a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du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substitution.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7D2EA3-F972-F993-04FF-B09A9D54D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290455"/>
                <a:ext cx="11166437" cy="5659819"/>
              </a:xfrm>
              <a:prstGeom prst="rect">
                <a:avLst/>
              </a:prstGeom>
              <a:blipFill>
                <a:blip r:embed="rId2"/>
                <a:stretch>
                  <a:fillRect l="-546" t="-647" r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64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747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Times New Roman</vt:lpstr>
      <vt:lpstr>Office Theme</vt:lpstr>
      <vt:lpstr>Integration over General Regions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2024-10-05T16:21:08Z</dcterms:created>
  <dcterms:modified xsi:type="dcterms:W3CDTF">2024-10-11T06:40:29Z</dcterms:modified>
</cp:coreProperties>
</file>