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C2B1C3-551D-4A50-A703-7D871B7C8B16}" v="459" dt="2024-11-03T02:21:56.0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6" autoAdjust="0"/>
    <p:restoredTop sz="94660"/>
  </p:normalViewPr>
  <p:slideViewPr>
    <p:cSldViewPr snapToGrid="0">
      <p:cViewPr varScale="1">
        <p:scale>
          <a:sx n="89" d="100"/>
          <a:sy n="89" d="100"/>
        </p:scale>
        <p:origin x="3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h Cousland" userId="0add9dda42c7579b" providerId="LiveId" clId="{99C2B1C3-551D-4A50-A703-7D871B7C8B16}"/>
    <pc:docChg chg="custSel addSld modSld">
      <pc:chgData name="Beth Cousland" userId="0add9dda42c7579b" providerId="LiveId" clId="{99C2B1C3-551D-4A50-A703-7D871B7C8B16}" dt="2024-11-03T02:21:56.022" v="944"/>
      <pc:docMkLst>
        <pc:docMk/>
      </pc:docMkLst>
      <pc:sldChg chg="addSp modSp mod modAnim">
        <pc:chgData name="Beth Cousland" userId="0add9dda42c7579b" providerId="LiveId" clId="{99C2B1C3-551D-4A50-A703-7D871B7C8B16}" dt="2024-11-03T02:10:07.116" v="783"/>
        <pc:sldMkLst>
          <pc:docMk/>
          <pc:sldMk cId="4291145971" sldId="257"/>
        </pc:sldMkLst>
        <pc:spChg chg="add mod">
          <ac:chgData name="Beth Cousland" userId="0add9dda42c7579b" providerId="LiveId" clId="{99C2B1C3-551D-4A50-A703-7D871B7C8B16}" dt="2024-11-03T01:48:29.724" v="424" actId="114"/>
          <ac:spMkLst>
            <pc:docMk/>
            <pc:sldMk cId="4291145971" sldId="257"/>
            <ac:spMk id="2" creationId="{0EB99A60-99FE-82E9-3466-EE49AFA59AAD}"/>
          </ac:spMkLst>
        </pc:spChg>
      </pc:sldChg>
      <pc:sldChg chg="addSp modSp new mod modAnim">
        <pc:chgData name="Beth Cousland" userId="0add9dda42c7579b" providerId="LiveId" clId="{99C2B1C3-551D-4A50-A703-7D871B7C8B16}" dt="2024-11-03T02:10:32.503" v="791"/>
        <pc:sldMkLst>
          <pc:docMk/>
          <pc:sldMk cId="3031780246" sldId="258"/>
        </pc:sldMkLst>
        <pc:spChg chg="add mod">
          <ac:chgData name="Beth Cousland" userId="0add9dda42c7579b" providerId="LiveId" clId="{99C2B1C3-551D-4A50-A703-7D871B7C8B16}" dt="2024-11-03T02:10:18.901" v="787" actId="20577"/>
          <ac:spMkLst>
            <pc:docMk/>
            <pc:sldMk cId="3031780246" sldId="258"/>
            <ac:spMk id="3" creationId="{B7C267CC-6FB2-44A2-45AD-7E56BAECF2FE}"/>
          </ac:spMkLst>
        </pc:spChg>
      </pc:sldChg>
      <pc:sldChg chg="addSp modSp new mod modAnim">
        <pc:chgData name="Beth Cousland" userId="0add9dda42c7579b" providerId="LiveId" clId="{99C2B1C3-551D-4A50-A703-7D871B7C8B16}" dt="2024-11-03T02:11:13.158" v="799"/>
        <pc:sldMkLst>
          <pc:docMk/>
          <pc:sldMk cId="2371205151" sldId="259"/>
        </pc:sldMkLst>
        <pc:spChg chg="add mod">
          <ac:chgData name="Beth Cousland" userId="0add9dda42c7579b" providerId="LiveId" clId="{99C2B1C3-551D-4A50-A703-7D871B7C8B16}" dt="2024-11-03T01:50:31.080" v="440" actId="6549"/>
          <ac:spMkLst>
            <pc:docMk/>
            <pc:sldMk cId="2371205151" sldId="259"/>
            <ac:spMk id="3" creationId="{12CA68B6-EBF8-2F23-B3EF-14F150E1F6FD}"/>
          </ac:spMkLst>
        </pc:spChg>
      </pc:sldChg>
      <pc:sldChg chg="addSp modSp new mod modAnim">
        <pc:chgData name="Beth Cousland" userId="0add9dda42c7579b" providerId="LiveId" clId="{99C2B1C3-551D-4A50-A703-7D871B7C8B16}" dt="2024-11-03T02:11:48.523" v="807"/>
        <pc:sldMkLst>
          <pc:docMk/>
          <pc:sldMk cId="2817229796" sldId="260"/>
        </pc:sldMkLst>
        <pc:spChg chg="add mod">
          <ac:chgData name="Beth Cousland" userId="0add9dda42c7579b" providerId="LiveId" clId="{99C2B1C3-551D-4A50-A703-7D871B7C8B16}" dt="2024-11-03T01:51:37.208" v="453" actId="6549"/>
          <ac:spMkLst>
            <pc:docMk/>
            <pc:sldMk cId="2817229796" sldId="260"/>
            <ac:spMk id="3" creationId="{77DC4126-16D9-76D3-B562-8D210D19FFA0}"/>
          </ac:spMkLst>
        </pc:spChg>
      </pc:sldChg>
      <pc:sldChg chg="addSp modSp new mod modAnim">
        <pc:chgData name="Beth Cousland" userId="0add9dda42c7579b" providerId="LiveId" clId="{99C2B1C3-551D-4A50-A703-7D871B7C8B16}" dt="2024-11-03T02:12:15.824" v="814"/>
        <pc:sldMkLst>
          <pc:docMk/>
          <pc:sldMk cId="193085964" sldId="261"/>
        </pc:sldMkLst>
        <pc:spChg chg="add mod">
          <ac:chgData name="Beth Cousland" userId="0add9dda42c7579b" providerId="LiveId" clId="{99C2B1C3-551D-4A50-A703-7D871B7C8B16}" dt="2024-11-03T01:52:10.460" v="460" actId="6549"/>
          <ac:spMkLst>
            <pc:docMk/>
            <pc:sldMk cId="193085964" sldId="261"/>
            <ac:spMk id="3" creationId="{3693BB38-7BE5-0ED1-3D86-3CCB40304240}"/>
          </ac:spMkLst>
        </pc:spChg>
      </pc:sldChg>
      <pc:sldChg chg="addSp modSp new mod modAnim">
        <pc:chgData name="Beth Cousland" userId="0add9dda42c7579b" providerId="LiveId" clId="{99C2B1C3-551D-4A50-A703-7D871B7C8B16}" dt="2024-11-03T02:21:56.022" v="944"/>
        <pc:sldMkLst>
          <pc:docMk/>
          <pc:sldMk cId="3006630065" sldId="262"/>
        </pc:sldMkLst>
        <pc:spChg chg="add mod">
          <ac:chgData name="Beth Cousland" userId="0add9dda42c7579b" providerId="LiveId" clId="{99C2B1C3-551D-4A50-A703-7D871B7C8B16}" dt="2024-11-03T02:12:38.233" v="826" actId="20577"/>
          <ac:spMkLst>
            <pc:docMk/>
            <pc:sldMk cId="3006630065" sldId="262"/>
            <ac:spMk id="3" creationId="{13E393F1-4262-327E-9B20-38A1B4CE2614}"/>
          </ac:spMkLst>
        </pc:spChg>
      </pc:sldChg>
      <pc:sldChg chg="addSp modSp new mod modAnim">
        <pc:chgData name="Beth Cousland" userId="0add9dda42c7579b" providerId="LiveId" clId="{99C2B1C3-551D-4A50-A703-7D871B7C8B16}" dt="2024-11-03T02:12:54.686" v="830"/>
        <pc:sldMkLst>
          <pc:docMk/>
          <pc:sldMk cId="2032520971" sldId="263"/>
        </pc:sldMkLst>
        <pc:spChg chg="add mod">
          <ac:chgData name="Beth Cousland" userId="0add9dda42c7579b" providerId="LiveId" clId="{99C2B1C3-551D-4A50-A703-7D871B7C8B16}" dt="2024-11-03T01:54:13.813" v="481" actId="255"/>
          <ac:spMkLst>
            <pc:docMk/>
            <pc:sldMk cId="2032520971" sldId="263"/>
            <ac:spMk id="3" creationId="{3CD4692F-453B-C515-6CB9-01E766C80A48}"/>
          </ac:spMkLst>
        </pc:spChg>
      </pc:sldChg>
      <pc:sldChg chg="addSp modSp new mod modAnim">
        <pc:chgData name="Beth Cousland" userId="0add9dda42c7579b" providerId="LiveId" clId="{99C2B1C3-551D-4A50-A703-7D871B7C8B16}" dt="2024-11-03T02:13:10.750" v="834"/>
        <pc:sldMkLst>
          <pc:docMk/>
          <pc:sldMk cId="1869335881" sldId="264"/>
        </pc:sldMkLst>
        <pc:spChg chg="add mod">
          <ac:chgData name="Beth Cousland" userId="0add9dda42c7579b" providerId="LiveId" clId="{99C2B1C3-551D-4A50-A703-7D871B7C8B16}" dt="2024-11-03T01:54:38.291" v="493" actId="20577"/>
          <ac:spMkLst>
            <pc:docMk/>
            <pc:sldMk cId="1869335881" sldId="264"/>
            <ac:spMk id="3" creationId="{637B809F-DCD5-8B7D-D611-A7B9AA82F638}"/>
          </ac:spMkLst>
        </pc:spChg>
      </pc:sldChg>
      <pc:sldChg chg="addSp modSp new mod modAnim">
        <pc:chgData name="Beth Cousland" userId="0add9dda42c7579b" providerId="LiveId" clId="{99C2B1C3-551D-4A50-A703-7D871B7C8B16}" dt="2024-11-03T02:13:47.575" v="843"/>
        <pc:sldMkLst>
          <pc:docMk/>
          <pc:sldMk cId="459689847" sldId="265"/>
        </pc:sldMkLst>
        <pc:spChg chg="add mod">
          <ac:chgData name="Beth Cousland" userId="0add9dda42c7579b" providerId="LiveId" clId="{99C2B1C3-551D-4A50-A703-7D871B7C8B16}" dt="2024-11-03T01:55:14.441" v="503" actId="20577"/>
          <ac:spMkLst>
            <pc:docMk/>
            <pc:sldMk cId="459689847" sldId="265"/>
            <ac:spMk id="3" creationId="{FE97375A-1075-D351-689D-4EDD32FB4567}"/>
          </ac:spMkLst>
        </pc:spChg>
      </pc:sldChg>
      <pc:sldChg chg="addSp modSp new mod modAnim">
        <pc:chgData name="Beth Cousland" userId="0add9dda42c7579b" providerId="LiveId" clId="{99C2B1C3-551D-4A50-A703-7D871B7C8B16}" dt="2024-11-03T02:21:45.075" v="941"/>
        <pc:sldMkLst>
          <pc:docMk/>
          <pc:sldMk cId="2001052997" sldId="266"/>
        </pc:sldMkLst>
        <pc:spChg chg="add mod">
          <ac:chgData name="Beth Cousland" userId="0add9dda42c7579b" providerId="LiveId" clId="{99C2B1C3-551D-4A50-A703-7D871B7C8B16}" dt="2024-11-03T01:56:09.610" v="516" actId="20577"/>
          <ac:spMkLst>
            <pc:docMk/>
            <pc:sldMk cId="2001052997" sldId="266"/>
            <ac:spMk id="3" creationId="{EEBE5323-7D0F-340E-8A5F-A64E766704B5}"/>
          </ac:spMkLst>
        </pc:spChg>
      </pc:sldChg>
      <pc:sldChg chg="addSp modSp new mod modAnim">
        <pc:chgData name="Beth Cousland" userId="0add9dda42c7579b" providerId="LiveId" clId="{99C2B1C3-551D-4A50-A703-7D871B7C8B16}" dt="2024-11-03T02:14:08.865" v="849"/>
        <pc:sldMkLst>
          <pc:docMk/>
          <pc:sldMk cId="2723608974" sldId="267"/>
        </pc:sldMkLst>
        <pc:spChg chg="add mod">
          <ac:chgData name="Beth Cousland" userId="0add9dda42c7579b" providerId="LiveId" clId="{99C2B1C3-551D-4A50-A703-7D871B7C8B16}" dt="2024-11-03T01:57:27.569" v="559" actId="255"/>
          <ac:spMkLst>
            <pc:docMk/>
            <pc:sldMk cId="2723608974" sldId="267"/>
            <ac:spMk id="3" creationId="{7C1B9FE8-E6E4-5C8A-BB20-540EDDEADB58}"/>
          </ac:spMkLst>
        </pc:spChg>
      </pc:sldChg>
      <pc:sldChg chg="addSp modSp new mod modAnim">
        <pc:chgData name="Beth Cousland" userId="0add9dda42c7579b" providerId="LiveId" clId="{99C2B1C3-551D-4A50-A703-7D871B7C8B16}" dt="2024-11-03T02:14:41.078" v="858"/>
        <pc:sldMkLst>
          <pc:docMk/>
          <pc:sldMk cId="1066997026" sldId="268"/>
        </pc:sldMkLst>
        <pc:spChg chg="add mod">
          <ac:chgData name="Beth Cousland" userId="0add9dda42c7579b" providerId="LiveId" clId="{99C2B1C3-551D-4A50-A703-7D871B7C8B16}" dt="2024-11-03T01:57:50.347" v="564" actId="14100"/>
          <ac:spMkLst>
            <pc:docMk/>
            <pc:sldMk cId="1066997026" sldId="268"/>
            <ac:spMk id="3" creationId="{0D310B87-AA2D-E439-C95C-B77CC9776D05}"/>
          </ac:spMkLst>
        </pc:spChg>
        <pc:spChg chg="add mod">
          <ac:chgData name="Beth Cousland" userId="0add9dda42c7579b" providerId="LiveId" clId="{99C2B1C3-551D-4A50-A703-7D871B7C8B16}" dt="2024-11-03T01:58:21" v="580" actId="20577"/>
          <ac:spMkLst>
            <pc:docMk/>
            <pc:sldMk cId="1066997026" sldId="268"/>
            <ac:spMk id="6" creationId="{B36310D4-4E2B-0FBC-F620-E9897A61C6C4}"/>
          </ac:spMkLst>
        </pc:spChg>
        <pc:spChg chg="add mod">
          <ac:chgData name="Beth Cousland" userId="0add9dda42c7579b" providerId="LiveId" clId="{99C2B1C3-551D-4A50-A703-7D871B7C8B16}" dt="2024-11-03T01:58:39.291" v="587" actId="20577"/>
          <ac:spMkLst>
            <pc:docMk/>
            <pc:sldMk cId="1066997026" sldId="268"/>
            <ac:spMk id="8" creationId="{F8D34650-B1AB-25FC-EFC0-617DC81BFB62}"/>
          </ac:spMkLst>
        </pc:spChg>
        <pc:picChg chg="add mod">
          <ac:chgData name="Beth Cousland" userId="0add9dda42c7579b" providerId="LiveId" clId="{99C2B1C3-551D-4A50-A703-7D871B7C8B16}" dt="2024-11-03T01:57:58.469" v="567" actId="14100"/>
          <ac:picMkLst>
            <pc:docMk/>
            <pc:sldMk cId="1066997026" sldId="268"/>
            <ac:picMk id="4" creationId="{3761A763-53E7-A6FE-DEEB-67D8FE83DDD4}"/>
          </ac:picMkLst>
        </pc:picChg>
      </pc:sldChg>
      <pc:sldChg chg="addSp modSp new mod modAnim">
        <pc:chgData name="Beth Cousland" userId="0add9dda42c7579b" providerId="LiveId" clId="{99C2B1C3-551D-4A50-A703-7D871B7C8B16}" dt="2024-11-03T02:15:18.904" v="867"/>
        <pc:sldMkLst>
          <pc:docMk/>
          <pc:sldMk cId="3496256199" sldId="269"/>
        </pc:sldMkLst>
        <pc:spChg chg="add mod">
          <ac:chgData name="Beth Cousland" userId="0add9dda42c7579b" providerId="LiveId" clId="{99C2B1C3-551D-4A50-A703-7D871B7C8B16}" dt="2024-11-03T02:14:51.724" v="859" actId="14100"/>
          <ac:spMkLst>
            <pc:docMk/>
            <pc:sldMk cId="3496256199" sldId="269"/>
            <ac:spMk id="3" creationId="{9F89F68E-5DD9-54B8-2A84-C42F931001A1}"/>
          </ac:spMkLst>
        </pc:spChg>
        <pc:spChg chg="add mod">
          <ac:chgData name="Beth Cousland" userId="0add9dda42c7579b" providerId="LiveId" clId="{99C2B1C3-551D-4A50-A703-7D871B7C8B16}" dt="2024-11-03T02:14:54.974" v="860" actId="14100"/>
          <ac:spMkLst>
            <pc:docMk/>
            <pc:sldMk cId="3496256199" sldId="269"/>
            <ac:spMk id="5" creationId="{548556C0-944D-6357-7524-96CF44FF1FF2}"/>
          </ac:spMkLst>
        </pc:spChg>
        <pc:spChg chg="add mod">
          <ac:chgData name="Beth Cousland" userId="0add9dda42c7579b" providerId="LiveId" clId="{99C2B1C3-551D-4A50-A703-7D871B7C8B16}" dt="2024-11-03T02:00:48.768" v="629" actId="14100"/>
          <ac:spMkLst>
            <pc:docMk/>
            <pc:sldMk cId="3496256199" sldId="269"/>
            <ac:spMk id="7" creationId="{EB0CFC98-60D0-6B93-E262-557ECAE1900C}"/>
          </ac:spMkLst>
        </pc:spChg>
      </pc:sldChg>
      <pc:sldChg chg="addSp modSp new mod modAnim">
        <pc:chgData name="Beth Cousland" userId="0add9dda42c7579b" providerId="LiveId" clId="{99C2B1C3-551D-4A50-A703-7D871B7C8B16}" dt="2024-11-03T02:17:08.084" v="901"/>
        <pc:sldMkLst>
          <pc:docMk/>
          <pc:sldMk cId="4081136785" sldId="270"/>
        </pc:sldMkLst>
        <pc:spChg chg="add mod">
          <ac:chgData name="Beth Cousland" userId="0add9dda42c7579b" providerId="LiveId" clId="{99C2B1C3-551D-4A50-A703-7D871B7C8B16}" dt="2024-11-03T02:16:24.696" v="892" actId="20577"/>
          <ac:spMkLst>
            <pc:docMk/>
            <pc:sldMk cId="4081136785" sldId="270"/>
            <ac:spMk id="3" creationId="{551FE0E7-016D-8507-7301-C319E797D809}"/>
          </ac:spMkLst>
        </pc:spChg>
      </pc:sldChg>
      <pc:sldChg chg="addSp modSp new mod modAnim">
        <pc:chgData name="Beth Cousland" userId="0add9dda42c7579b" providerId="LiveId" clId="{99C2B1C3-551D-4A50-A703-7D871B7C8B16}" dt="2024-11-03T02:17:42.136" v="908"/>
        <pc:sldMkLst>
          <pc:docMk/>
          <pc:sldMk cId="2665957109" sldId="271"/>
        </pc:sldMkLst>
        <pc:spChg chg="add mod">
          <ac:chgData name="Beth Cousland" userId="0add9dda42c7579b" providerId="LiveId" clId="{99C2B1C3-551D-4A50-A703-7D871B7C8B16}" dt="2024-11-03T02:02:42.753" v="645" actId="20577"/>
          <ac:spMkLst>
            <pc:docMk/>
            <pc:sldMk cId="2665957109" sldId="271"/>
            <ac:spMk id="3" creationId="{FDF335D9-AFCE-DEFD-0028-18174D1F5C4C}"/>
          </ac:spMkLst>
        </pc:spChg>
        <pc:spChg chg="add mod">
          <ac:chgData name="Beth Cousland" userId="0add9dda42c7579b" providerId="LiveId" clId="{99C2B1C3-551D-4A50-A703-7D871B7C8B16}" dt="2024-11-03T02:03:24.254" v="651" actId="1076"/>
          <ac:spMkLst>
            <pc:docMk/>
            <pc:sldMk cId="2665957109" sldId="271"/>
            <ac:spMk id="5" creationId="{E1D2A949-88CE-24F8-F770-03764380E166}"/>
          </ac:spMkLst>
        </pc:spChg>
      </pc:sldChg>
      <pc:sldChg chg="addSp modSp new mod modAnim">
        <pc:chgData name="Beth Cousland" userId="0add9dda42c7579b" providerId="LiveId" clId="{99C2B1C3-551D-4A50-A703-7D871B7C8B16}" dt="2024-11-03T02:18:21.356" v="919"/>
        <pc:sldMkLst>
          <pc:docMk/>
          <pc:sldMk cId="3465394116" sldId="272"/>
        </pc:sldMkLst>
        <pc:spChg chg="add mod">
          <ac:chgData name="Beth Cousland" userId="0add9dda42c7579b" providerId="LiveId" clId="{99C2B1C3-551D-4A50-A703-7D871B7C8B16}" dt="2024-11-03T02:04:18.011" v="655" actId="1076"/>
          <ac:spMkLst>
            <pc:docMk/>
            <pc:sldMk cId="3465394116" sldId="272"/>
            <ac:spMk id="3" creationId="{1B8FD5D0-C8BB-5AC2-AC99-8EDF498E032D}"/>
          </ac:spMkLst>
        </pc:spChg>
        <pc:spChg chg="add mod">
          <ac:chgData name="Beth Cousland" userId="0add9dda42c7579b" providerId="LiveId" clId="{99C2B1C3-551D-4A50-A703-7D871B7C8B16}" dt="2024-11-03T02:04:48.327" v="664" actId="20577"/>
          <ac:spMkLst>
            <pc:docMk/>
            <pc:sldMk cId="3465394116" sldId="272"/>
            <ac:spMk id="5" creationId="{0CB4DCF7-712C-5799-0CD1-CF10039C4430}"/>
          </ac:spMkLst>
        </pc:spChg>
        <pc:spChg chg="add mod">
          <ac:chgData name="Beth Cousland" userId="0add9dda42c7579b" providerId="LiveId" clId="{99C2B1C3-551D-4A50-A703-7D871B7C8B16}" dt="2024-11-03T02:05:28.609" v="679" actId="20577"/>
          <ac:spMkLst>
            <pc:docMk/>
            <pc:sldMk cId="3465394116" sldId="272"/>
            <ac:spMk id="8" creationId="{62FBE220-03E1-C5E5-7538-3C23D0CDF967}"/>
          </ac:spMkLst>
        </pc:spChg>
        <pc:spChg chg="add mod">
          <ac:chgData name="Beth Cousland" userId="0add9dda42c7579b" providerId="LiveId" clId="{99C2B1C3-551D-4A50-A703-7D871B7C8B16}" dt="2024-11-03T02:05:56.350" v="685" actId="1076"/>
          <ac:spMkLst>
            <pc:docMk/>
            <pc:sldMk cId="3465394116" sldId="272"/>
            <ac:spMk id="10" creationId="{A6D88AEC-C0A6-8E8B-4B5D-A2A354A5F656}"/>
          </ac:spMkLst>
        </pc:spChg>
        <pc:spChg chg="add mod">
          <ac:chgData name="Beth Cousland" userId="0add9dda42c7579b" providerId="LiveId" clId="{99C2B1C3-551D-4A50-A703-7D871B7C8B16}" dt="2024-11-03T02:06:20.195" v="690" actId="20577"/>
          <ac:spMkLst>
            <pc:docMk/>
            <pc:sldMk cId="3465394116" sldId="272"/>
            <ac:spMk id="12" creationId="{D006FA62-3EBC-EE7B-7DE5-08EFDD0103A3}"/>
          </ac:spMkLst>
        </pc:spChg>
        <pc:picChg chg="add mod">
          <ac:chgData name="Beth Cousland" userId="0add9dda42c7579b" providerId="LiveId" clId="{99C2B1C3-551D-4A50-A703-7D871B7C8B16}" dt="2024-11-03T02:05:52.829" v="684" actId="1076"/>
          <ac:picMkLst>
            <pc:docMk/>
            <pc:sldMk cId="3465394116" sldId="272"/>
            <ac:picMk id="6" creationId="{E8803E49-4E06-0292-000D-1AC5DA7B8B70}"/>
          </ac:picMkLst>
        </pc:picChg>
      </pc:sldChg>
      <pc:sldChg chg="addSp modSp new mod modAnim">
        <pc:chgData name="Beth Cousland" userId="0add9dda42c7579b" providerId="LiveId" clId="{99C2B1C3-551D-4A50-A703-7D871B7C8B16}" dt="2024-11-03T02:19:26.857" v="937"/>
        <pc:sldMkLst>
          <pc:docMk/>
          <pc:sldMk cId="2485072171" sldId="273"/>
        </pc:sldMkLst>
        <pc:spChg chg="add mod">
          <ac:chgData name="Beth Cousland" userId="0add9dda42c7579b" providerId="LiveId" clId="{99C2B1C3-551D-4A50-A703-7D871B7C8B16}" dt="2024-11-03T02:18:52.046" v="927" actId="6549"/>
          <ac:spMkLst>
            <pc:docMk/>
            <pc:sldMk cId="2485072171" sldId="273"/>
            <ac:spMk id="3" creationId="{CB8AE960-6491-35E2-8342-F48445E91186}"/>
          </ac:spMkLst>
        </pc:spChg>
        <pc:spChg chg="add mod">
          <ac:chgData name="Beth Cousland" userId="0add9dda42c7579b" providerId="LiveId" clId="{99C2B1C3-551D-4A50-A703-7D871B7C8B16}" dt="2024-11-03T02:19:04.459" v="932" actId="6549"/>
          <ac:spMkLst>
            <pc:docMk/>
            <pc:sldMk cId="2485072171" sldId="273"/>
            <ac:spMk id="5" creationId="{F59249FD-6DA3-90CA-A465-8A73FBE1096B}"/>
          </ac:spMkLst>
        </pc:spChg>
        <pc:spChg chg="add mod">
          <ac:chgData name="Beth Cousland" userId="0add9dda42c7579b" providerId="LiveId" clId="{99C2B1C3-551D-4A50-A703-7D871B7C8B16}" dt="2024-11-03T02:09:31.411" v="779" actId="13926"/>
          <ac:spMkLst>
            <pc:docMk/>
            <pc:sldMk cId="2485072171" sldId="273"/>
            <ac:spMk id="7" creationId="{F3412C7A-3021-7655-1D76-1E2F2DADE3A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895BD-45EC-2CD7-1A37-9C295C7333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EB95F5-8F6D-3ECB-3FD9-A1823AF063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66753-A65C-A5E0-3D46-C3EC09C11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D550-279C-4C8A-AFC4-B17450AF13E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70C8F9-E795-FE08-369A-2E57686C5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90287-3CB1-9463-A78A-64EECD513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893-4FF9-4A6E-927E-995B64DCB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4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639C2-1414-E347-E95B-5D9FD2602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A903AB-79E1-CD72-C3BB-955E7F3CDD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AD29C-D231-1583-CFC5-AE22E907F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D550-279C-4C8A-AFC4-B17450AF13E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37F03-59F6-1995-B6EE-5D0BE00E6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698C79-E07F-1FF0-EBCD-280D961FD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893-4FF9-4A6E-927E-995B64DCB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61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CD6EA3-393F-75FA-F2CF-27A2D771A9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C8E197-E01F-33A0-60FC-D2C64ED48B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9E4F5-8831-FDFB-FB7E-A269CE567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D550-279C-4C8A-AFC4-B17450AF13E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2C07B4-4F40-063A-93B4-F16059B8E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220F0-2060-D9C0-2BF1-5D61A619C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893-4FF9-4A6E-927E-995B64DCB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94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5AFF6-E798-B2AB-CEB9-7D0B2C024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8FA56-FA17-3003-A71E-8A4AA0859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EB7EDC-9F8E-1886-E9E0-980A05C0E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D550-279C-4C8A-AFC4-B17450AF13E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B6EB1-F23C-292C-7003-4A258A545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E2AE2-1EB3-9811-BCAA-D64F68BB6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893-4FF9-4A6E-927E-995B64DCB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87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339F3-4340-1D3A-49E5-079E4472B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677016-0EC0-B7E2-FB9A-794F885C4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41D1AF-680D-6BD1-D4E0-8EC520B17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D550-279C-4C8A-AFC4-B17450AF13E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0631F-5650-CC74-CB57-AF0078A7B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BDE7F-8014-C4E8-6EA3-AA256A15E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893-4FF9-4A6E-927E-995B64DCB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99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83EDD-ADD8-0AA3-748F-ACE57A61D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BFAFA-3F0F-F082-73C3-30BD101C7E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49D36C-D08D-6BF0-D0D1-5C86F715E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B63E5B-6E63-6E87-C4C3-7055249DB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D550-279C-4C8A-AFC4-B17450AF13E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A79E3C-6939-0C05-95CB-8611EC977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BE5622-3C20-2B9B-33E8-301446A58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893-4FF9-4A6E-927E-995B64DCB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4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F0DF9-62EC-4297-F713-3DEA8FC6E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98858D-45BA-6278-8F9E-9D4339D7A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57A00-2B39-35E1-AD02-8A02BFBBE8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5CE0BA-4F8E-A242-1D75-5199CB6912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10C5A4-D3BB-5E02-06A9-0AA9B24DC7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434640-C2CE-EC42-DAD7-D10F9A6FE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D550-279C-4C8A-AFC4-B17450AF13E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7910FB-78F6-B7E9-D440-13927FDE8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B464B8-55CB-BA7E-04BC-8C35275A5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893-4FF9-4A6E-927E-995B64DCB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27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F1E61-358F-E833-5713-27ABA7109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73EC73-720C-CA35-D556-96F957CDD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D550-279C-4C8A-AFC4-B17450AF13E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24D4B5-6E94-C2BC-E440-E25F65F3A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76847D-E5A6-BE2B-1B63-879637F49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893-4FF9-4A6E-927E-995B64DCB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20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E24E64-B814-7A9C-4182-95F3D83AB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D550-279C-4C8A-AFC4-B17450AF13E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A15FE8-BEE5-93AD-887C-20A00379B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CCE925-A599-6918-D91D-2B9C2DD08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893-4FF9-4A6E-927E-995B64DCB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532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D50DA-5E34-593A-3D3E-3FD94AC77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D1FC5-AAF5-40D8-B982-930E1654E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674FA-3B8E-EC3B-E5B4-3F0877334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D8FA1C-5369-B4AA-AEDB-52AAECADD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D550-279C-4C8A-AFC4-B17450AF13E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B1B7CB-11C8-6681-B1A3-0A9C10120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DCD8D2-3911-78D9-6BFA-52CC096FC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893-4FF9-4A6E-927E-995B64DCB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35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EB7D4-E9B8-9DE8-E28F-5DC114C08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F8DD3-566A-B4C4-812A-CBCEAFC4A1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16E69F-F31A-E8C2-0C9A-45BD3C372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BC3B2F-A118-80C1-2BDE-3256580B4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D550-279C-4C8A-AFC4-B17450AF13E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488889-2689-509C-AC49-2108FF0C4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1E5C1E-41CF-C966-8CEC-BEB090F0A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893-4FF9-4A6E-927E-995B64DCB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4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6A36C8-3A8B-DDB7-9080-1D62A563B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BBC7C9-4850-0340-DEE6-064AB6190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136B70-AB3D-7CE1-806B-7ED678A7D3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798D550-279C-4C8A-AFC4-B17450AF13E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D021A-A737-E2AB-3189-CABED62A47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1E541-0FF1-34DA-BFDD-A58BCB6CA3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22E6893-4FF9-4A6E-927E-995B64DCB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41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DC573-66CE-5A6C-3741-69AD3F17ED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Line Integrals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D79CE6-C20C-8794-1234-ADF0CA0A43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Scott Surgent</a:t>
            </a:r>
          </a:p>
        </p:txBody>
      </p:sp>
    </p:spTree>
    <p:extLst>
      <p:ext uri="{BB962C8B-B14F-4D97-AF65-F5344CB8AC3E}">
        <p14:creationId xmlns:p14="http://schemas.microsoft.com/office/powerpoint/2010/main" val="1667486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E97375A-1075-D351-689D-4EDD32FB4567}"/>
                  </a:ext>
                </a:extLst>
              </p:cNvPr>
              <p:cNvSpPr txBox="1"/>
              <p:nvPr/>
            </p:nvSpPr>
            <p:spPr>
              <a:xfrm>
                <a:off x="398033" y="376517"/>
                <a:ext cx="11370833" cy="59085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integral then sums (in the sense of integration) all of the dot products along the path. </a:t>
                </a:r>
              </a:p>
              <a:p>
                <a:pPr marL="0" marR="0" algn="just">
                  <a:lnSpc>
                    <a:spcPct val="107000"/>
                  </a:lnSpc>
                </a:pP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 the result of the line integral is positive, then the vector field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had a net positive effect on the particle’s movement. </a:t>
                </a:r>
              </a:p>
              <a:p>
                <a:pPr marL="0" marR="0" algn="just">
                  <a:lnSpc>
                    <a:spcPct val="107000"/>
                  </a:lnSpc>
                </a:pP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 the line integral is negative, then the vector field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had a net negative effect on the particle’s movement. </a:t>
                </a:r>
              </a:p>
              <a:p>
                <a:pPr marL="0" marR="0" algn="just">
                  <a:lnSpc>
                    <a:spcPct val="107000"/>
                  </a:lnSpc>
                </a:pP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 the line integral is 0, then the vector field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had a net-zero effect on the particle’s movement.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We take the descriptive form of the line integral and make substitutions: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sub>
                        <m:sup/>
                        <m:e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𝐅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⋅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𝐓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𝑑𝑠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sub>
                        <m:sup/>
                        <m:e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𝐅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⋅</m:t>
                          </m:r>
                        </m:e>
                      </m:nary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𝐫</m:t>
                              </m:r>
                            </m:e>
                            <m:sup>
                              <m:r>
                                <a:rPr lang="en-US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8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𝐫</m:t>
                                  </m:r>
                                </m:e>
                                <m:sup>
                                  <m:r>
                                    <a:rPr lang="en-US" sz="18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d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𝐫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𝑑𝑡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Note that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𝐫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cancels, so we have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sub>
                        <m:sup/>
                        <m:e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𝐅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𝐫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𝐅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𝐫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𝐫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shorthand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𝐫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𝑑𝑡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E97375A-1075-D351-689D-4EDD32FB45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033" y="376517"/>
                <a:ext cx="11370833" cy="5908541"/>
              </a:xfrm>
              <a:prstGeom prst="rect">
                <a:avLst/>
              </a:prstGeom>
              <a:blipFill>
                <a:blip r:embed="rId2"/>
                <a:stretch>
                  <a:fillRect l="-429" t="-619" b="-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9689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EBE5323-7D0F-340E-8A5F-A64E766704B5}"/>
                  </a:ext>
                </a:extLst>
              </p:cNvPr>
              <p:cNvSpPr txBox="1"/>
              <p:nvPr/>
            </p:nvSpPr>
            <p:spPr>
              <a:xfrm>
                <a:off x="430305" y="279699"/>
                <a:ext cx="11005073" cy="48555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Note: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the integral below is a common alternative way to express a line integral: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sub>
                        <m:sup/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𝑀</m:t>
                          </m:r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𝑁</m:t>
                          </m:r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𝑑𝑦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𝑑𝑧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 this form, the expression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𝐅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𝐫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has been expanded, where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𝐫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denoted as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𝑑𝑧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It’s important to remember that this is equivalent to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</m:t>
                        </m:r>
                      </m:sub>
                      <m:sup/>
                      <m:e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𝐅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∙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𝐫</m:t>
                        </m:r>
                      </m:e>
                    </m:nary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is a single integral in variable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integrals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sub>
                        <m:sup/>
                        <m:e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𝐅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⋅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𝐓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𝑑𝑠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     </m:t>
                      </m:r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sub>
                        <m:sup/>
                        <m:e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𝐅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𝐫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</m:t>
                      </m:r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&amp;</m:t>
                      </m:r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 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sub>
                        <m:sup/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𝑀</m:t>
                          </m:r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𝑁</m:t>
                          </m:r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𝑑𝑦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𝑑𝑧</m:t>
                          </m:r>
                        </m:e>
                      </m:nary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are all equivalent. These line integrals are used to show the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work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done by a vector field on a particle. If the path is a loop, the movement of a particle along the loop is called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circulation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EBE5323-7D0F-340E-8A5F-A64E766704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305" y="279699"/>
                <a:ext cx="11005073" cy="4855560"/>
              </a:xfrm>
              <a:prstGeom prst="rect">
                <a:avLst/>
              </a:prstGeom>
              <a:blipFill>
                <a:blip r:embed="rId2"/>
                <a:stretch>
                  <a:fillRect l="-499" t="-754" r="-443" b="-10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105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C1B9FE8-E6E4-5C8A-BB20-540EDDEADB58}"/>
                  </a:ext>
                </a:extLst>
              </p:cNvPr>
              <p:cNvSpPr txBox="1"/>
              <p:nvPr/>
            </p:nvSpPr>
            <p:spPr>
              <a:xfrm>
                <a:off x="666974" y="387275"/>
                <a:ext cx="10800678" cy="55400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usual process to determine a line integral is the following: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 algn="just">
                  <a:lnSpc>
                    <a:spcPct val="107000"/>
                  </a:lnSpc>
                  <a:buFont typeface="+mj-lt"/>
                  <a:buAutoNum type="arabicParenR"/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Parameterize the path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 variable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This will give </a:t>
                </a:r>
                <a14:m>
                  <m:oMath xmlns:m="http://schemas.openxmlformats.org/officeDocument/2006/math">
                    <m:r>
                      <a:rPr lang="en-US" sz="2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𝐫</m:t>
                    </m:r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d>
                          <m:d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It will also give the bounds of integration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marR="0" lvl="0" indent="-342900" algn="just">
                  <a:lnSpc>
                    <a:spcPct val="107000"/>
                  </a:lnSpc>
                  <a:buFont typeface="+mj-lt"/>
                  <a:buAutoNum type="arabicParenR"/>
                </a:pPr>
                <a:endParaRPr lang="en-US" sz="2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lvl="0" algn="just">
                  <a:lnSpc>
                    <a:spcPct val="107000"/>
                  </a:lnSpc>
                </a:pP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lvl="0" algn="just">
                  <a:lnSpc>
                    <a:spcPct val="107000"/>
                  </a:lnSpc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2)  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𝐫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</m:den>
                    </m:f>
                    <m:r>
                      <a:rPr lang="en-US" sz="2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𝐫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which will give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  <m:d>
                          <m:d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  <m:d>
                          <m:d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′(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marR="0" lvl="0" indent="-342900" algn="just">
                  <a:lnSpc>
                    <a:spcPct val="107000"/>
                  </a:lnSpc>
                  <a:buFont typeface="+mj-lt"/>
                  <a:buAutoNum type="arabicParenR"/>
                </a:pPr>
                <a:endParaRPr lang="en-US" sz="2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lvl="0" algn="just">
                  <a:lnSpc>
                    <a:spcPct val="107000"/>
                  </a:lnSpc>
                </a:pP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lvl="0" algn="just">
                  <a:lnSpc>
                    <a:spcPct val="107000"/>
                  </a:lnSpc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3)  Substitute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(from Step 1) into </a:t>
                </a:r>
                <a14:m>
                  <m:oMath xmlns:m="http://schemas.openxmlformats.org/officeDocument/2006/math">
                    <m:r>
                      <a:rPr lang="en-US" sz="20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This will give </a:t>
                </a: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marR="0" lvl="0" indent="-342900" algn="just">
                  <a:lnSpc>
                    <a:spcPct val="107000"/>
                  </a:lnSpc>
                  <a:buFont typeface="+mj-lt"/>
                  <a:buAutoNum type="arabicParenR"/>
                </a:pPr>
                <a:endParaRPr lang="en-US" sz="2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lvl="0" algn="just">
                  <a:lnSpc>
                    <a:spcPct val="107000"/>
                  </a:lnSpc>
                </a:pPr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lvl="0" algn="just">
                  <a:lnSpc>
                    <a:spcPct val="107000"/>
                  </a:lnSpc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4)  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20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𝐅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US" sz="20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𝐫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which will be a function in terms of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marR="0" lvl="0" indent="-342900" algn="just">
                  <a:lnSpc>
                    <a:spcPct val="107000"/>
                  </a:lnSpc>
                  <a:buFont typeface="+mj-lt"/>
                  <a:buAutoNum type="arabicParenR"/>
                </a:pPr>
                <a:endParaRPr lang="en-US" sz="2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lvl="0" algn="just">
                  <a:lnSpc>
                    <a:spcPct val="107000"/>
                  </a:lnSpc>
                </a:pPr>
                <a:endParaRPr lang="en-US" sz="2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lvl="0" algn="just">
                  <a:lnSpc>
                    <a:spcPct val="107000"/>
                  </a:lnSpc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5)  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Integrate the result from Step 4 with respect to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evaluate at the bounds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C1B9FE8-E6E4-5C8A-BB20-540EDDEADB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974" y="387275"/>
                <a:ext cx="10800678" cy="5540043"/>
              </a:xfrm>
              <a:prstGeom prst="rect">
                <a:avLst/>
              </a:prstGeom>
              <a:blipFill>
                <a:blip r:embed="rId2"/>
                <a:stretch>
                  <a:fillRect l="-564" t="-661" r="-621" b="-1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360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D310B87-AA2D-E439-C95C-B77CC9776D05}"/>
                  </a:ext>
                </a:extLst>
              </p:cNvPr>
              <p:cNvSpPr txBox="1"/>
              <p:nvPr/>
            </p:nvSpPr>
            <p:spPr>
              <a:xfrm>
                <a:off x="505609" y="247426"/>
                <a:ext cx="11123407" cy="16920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4: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Find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</m:t>
                        </m:r>
                      </m:sub>
                      <m:sup/>
                      <m:e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𝐅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∙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𝐫</m:t>
                        </m:r>
                      </m:e>
                    </m:nary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the line segment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=(4,0)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=(0,4)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A sketch of the path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(in bold-black, with its direction shown by an arrow) with the vectors of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show that the vector field generally points in the same direction as the direction of movement along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Thus, we expect that the line integral will be positive.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D310B87-AA2D-E439-C95C-B77CC9776D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609" y="247426"/>
                <a:ext cx="11123407" cy="1692002"/>
              </a:xfrm>
              <a:prstGeom prst="rect">
                <a:avLst/>
              </a:prstGeom>
              <a:blipFill>
                <a:blip r:embed="rId2"/>
                <a:stretch>
                  <a:fillRect l="-493" t="-26715" r="-438" b="-46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3761A763-53E7-A6FE-DEEB-67D8FE83DD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287" y="2290426"/>
            <a:ext cx="3851660" cy="3325066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36310D4-4E2B-0FBC-F620-E9897A61C6C4}"/>
                  </a:ext>
                </a:extLst>
              </p:cNvPr>
              <p:cNvSpPr txBox="1"/>
              <p:nvPr/>
            </p:nvSpPr>
            <p:spPr>
              <a:xfrm>
                <a:off x="5284694" y="2024360"/>
                <a:ext cx="6094206" cy="17066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To find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</m:t>
                        </m:r>
                      </m:sub>
                      <m:sup/>
                      <m:e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𝐅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∙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𝐫</m:t>
                        </m:r>
                      </m:e>
                    </m:nary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follow the steps listed previously.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 algn="just">
                  <a:lnSpc>
                    <a:spcPct val="107000"/>
                  </a:lnSpc>
                  <a:buFont typeface="+mj-lt"/>
                  <a:buAutoNum type="arabicParenR"/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Parameterize the path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 variable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𝐫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4,0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−4,4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4−4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 4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  0≤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≤1.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36310D4-4E2B-0FBC-F620-E9897A61C6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4694" y="2024360"/>
                <a:ext cx="6094206" cy="1706621"/>
              </a:xfrm>
              <a:prstGeom prst="rect">
                <a:avLst/>
              </a:prstGeom>
              <a:blipFill>
                <a:blip r:embed="rId4"/>
                <a:stretch>
                  <a:fillRect l="-900" t="-26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8D34650-B1AB-25FC-EFC0-617DC81BFB62}"/>
                  </a:ext>
                </a:extLst>
              </p:cNvPr>
              <p:cNvSpPr txBox="1"/>
              <p:nvPr/>
            </p:nvSpPr>
            <p:spPr>
              <a:xfrm>
                <a:off x="5284694" y="4229410"/>
                <a:ext cx="6094206" cy="13783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2)  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𝐫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</m:den>
                    </m:f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𝐫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𝐫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begChr m:val="〈"/>
                          <m:endChr m:val="〉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4−4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 4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−4,4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8D34650-B1AB-25FC-EFC0-617DC81BFB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4694" y="4229410"/>
                <a:ext cx="6094206" cy="1378326"/>
              </a:xfrm>
              <a:prstGeom prst="rect">
                <a:avLst/>
              </a:prstGeom>
              <a:blipFill>
                <a:blip r:embed="rId5"/>
                <a:stretch>
                  <a:fillRect l="-9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699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F89F68E-5DD9-54B8-2A84-C42F931001A1}"/>
                  </a:ext>
                </a:extLst>
              </p:cNvPr>
              <p:cNvSpPr txBox="1"/>
              <p:nvPr/>
            </p:nvSpPr>
            <p:spPr>
              <a:xfrm>
                <a:off x="572844" y="609008"/>
                <a:ext cx="9452101" cy="101957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3)  Substitute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=4−4</m:t>
                    </m:r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=4</m:t>
                    </m:r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(from Step 1) into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𝐅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−4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,4−4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F89F68E-5DD9-54B8-2A84-C42F931001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844" y="609008"/>
                <a:ext cx="9452101" cy="1019574"/>
              </a:xfrm>
              <a:prstGeom prst="rect">
                <a:avLst/>
              </a:prstGeom>
              <a:blipFill>
                <a:blip r:embed="rId2"/>
                <a:stretch>
                  <a:fillRect l="-580" t="-3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48556C0-944D-6357-7524-96CF44FF1FF2}"/>
                  </a:ext>
                </a:extLst>
              </p:cNvPr>
              <p:cNvSpPr txBox="1"/>
              <p:nvPr/>
            </p:nvSpPr>
            <p:spPr>
              <a:xfrm>
                <a:off x="572844" y="2269071"/>
                <a:ext cx="8571155" cy="12709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4)  Find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𝐅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𝐫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𝐅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𝐫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−4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,4−4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⋅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−4,4</m:t>
                          </m:r>
                        </m:e>
                      </m:d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−4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−4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4−4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=16.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48556C0-944D-6357-7524-96CF44FF1F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844" y="2269071"/>
                <a:ext cx="8571155" cy="1270989"/>
              </a:xfrm>
              <a:prstGeom prst="rect">
                <a:avLst/>
              </a:prstGeom>
              <a:blipFill>
                <a:blip r:embed="rId3"/>
                <a:stretch>
                  <a:fillRect l="-640" t="-23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B0CFC98-60D0-6B93-E262-557ECAE1900C}"/>
                  </a:ext>
                </a:extLst>
              </p:cNvPr>
              <p:cNvSpPr txBox="1"/>
              <p:nvPr/>
            </p:nvSpPr>
            <p:spPr>
              <a:xfrm>
                <a:off x="572844" y="3996772"/>
                <a:ext cx="11185263" cy="2252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5)  Integrate the result from Step 4 with respect to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sub>
                        <m:sup/>
                        <m:e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𝐅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𝐫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16 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16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=16.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positive quantity of the line integral suggests that particle is “helped” by the vector field as it moves along the path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B0CFC98-60D0-6B93-E262-557ECAE190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844" y="3996772"/>
                <a:ext cx="11185263" cy="2252220"/>
              </a:xfrm>
              <a:prstGeom prst="rect">
                <a:avLst/>
              </a:prstGeom>
              <a:blipFill>
                <a:blip r:embed="rId4"/>
                <a:stretch>
                  <a:fillRect l="-490" t="-1626" r="-436" b="-32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6256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51FE0E7-016D-8507-7301-C319E797D809}"/>
                  </a:ext>
                </a:extLst>
              </p:cNvPr>
              <p:cNvSpPr txBox="1"/>
              <p:nvPr/>
            </p:nvSpPr>
            <p:spPr>
              <a:xfrm>
                <a:off x="344245" y="275761"/>
                <a:ext cx="11349317" cy="54300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5: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Find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</m:t>
                        </m:r>
                      </m:sub>
                      <m:sup/>
                      <m:e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𝐅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∙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𝐫</m:t>
                        </m:r>
                      </m:e>
                    </m:nary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the line segment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=(1,2,−4)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=(3,5,1)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The line segment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 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 parameterized as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𝐫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1+2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,2+3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,−4+5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           0≤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≤1.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Now, 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𝐫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</m:den>
                    </m:f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𝐫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𝐫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begChr m:val="〈"/>
                          <m:endChr m:val="〉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1+2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,2+3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,−4+5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2,3,5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Substitute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=1+2</m:t>
                    </m:r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=2+3</m:t>
                    </m:r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=−4+5</m:t>
                    </m:r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into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14300" marR="0" algn="just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𝐅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e>
                      </m:d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14300" marR="0" algn="just">
                  <a:lnSpc>
                    <a:spcPct val="115000"/>
                  </a:lnSpc>
                </a:pPr>
                <a:br>
                  <a:rPr lang="en-US" sz="1800" i="1" dirty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𝐅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),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),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𝑧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1+2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1+2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(2+3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),(2+3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)+</m:t>
                          </m:r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(−4+5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51FE0E7-016D-8507-7301-C319E797D8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245" y="275761"/>
                <a:ext cx="11349317" cy="5430076"/>
              </a:xfrm>
              <a:prstGeom prst="rect">
                <a:avLst/>
              </a:prstGeom>
              <a:blipFill>
                <a:blip r:embed="rId2"/>
                <a:stretch>
                  <a:fillRect l="-430" t="-83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113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DF335D9-AFCE-DEFD-0028-18174D1F5C4C}"/>
                  </a:ext>
                </a:extLst>
              </p:cNvPr>
              <p:cNvSpPr txBox="1"/>
              <p:nvPr/>
            </p:nvSpPr>
            <p:spPr>
              <a:xfrm>
                <a:off x="387275" y="290457"/>
                <a:ext cx="11274014" cy="34632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Simplified, we have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7145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𝐅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𝐅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),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),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𝑧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1+2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 6</m:t>
                          </m:r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+7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+2, 25</m:t>
                          </m:r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−37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+18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𝐅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𝐫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marR="0" algn="just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𝐅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𝐫</m:t>
                      </m:r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1+2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 6</m:t>
                          </m:r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+7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+2, 25</m:t>
                          </m:r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−37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+18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⋅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2,3,5</m:t>
                          </m:r>
                        </m:e>
                      </m:d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 algn="just">
                  <a:lnSpc>
                    <a:spcPct val="115000"/>
                  </a:lnSpc>
                </a:pPr>
                <a:br>
                  <a:rPr lang="en-US" sz="18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1+2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+3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+7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+5(25</m:t>
                      </m:r>
                      <m:sSup>
                        <m:s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−37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+18)</m:t>
                      </m:r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 algn="just">
                  <a:lnSpc>
                    <a:spcPct val="115000"/>
                  </a:lnSpc>
                </a:pPr>
                <a:br>
                  <a:rPr lang="en-US" sz="18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143</m:t>
                      </m:r>
                      <m:sSup>
                        <m:s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−160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+98.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DF335D9-AFCE-DEFD-0028-18174D1F5C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275" y="290457"/>
                <a:ext cx="11274014" cy="3463256"/>
              </a:xfrm>
              <a:prstGeom prst="rect">
                <a:avLst/>
              </a:prstGeom>
              <a:blipFill>
                <a:blip r:embed="rId2"/>
                <a:stretch>
                  <a:fillRect l="-487" t="-10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1D2A949-88CE-24F8-F770-03764380E166}"/>
                  </a:ext>
                </a:extLst>
              </p:cNvPr>
              <p:cNvSpPr txBox="1"/>
              <p:nvPr/>
            </p:nvSpPr>
            <p:spPr>
              <a:xfrm>
                <a:off x="458993" y="3753713"/>
                <a:ext cx="11130578" cy="26717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Now, integrate with respect to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143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−160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+98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143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−80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+98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</m:sSubSup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143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−80+98</m:t>
                      </m:r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197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Thus,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</m:t>
                        </m:r>
                      </m:sub>
                      <m:sup/>
                      <m:e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𝐅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∙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𝐫</m:t>
                        </m:r>
                      </m:e>
                    </m:nary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197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 positive quantity, indicating that the vector field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“helped” the particle as it moved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=(1,2,−4)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=(3,5,1)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1D2A949-88CE-24F8-F770-03764380E1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93" y="3753713"/>
                <a:ext cx="11130578" cy="2671757"/>
              </a:xfrm>
              <a:prstGeom prst="rect">
                <a:avLst/>
              </a:prstGeom>
              <a:blipFill>
                <a:blip r:embed="rId3"/>
                <a:stretch>
                  <a:fillRect l="-438" t="-1370" r="-493" b="-178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5957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B8FD5D0-C8BB-5AC2-AC99-8EDF498E032D}"/>
                  </a:ext>
                </a:extLst>
              </p:cNvPr>
              <p:cNvSpPr txBox="1"/>
              <p:nvPr/>
            </p:nvSpPr>
            <p:spPr>
              <a:xfrm>
                <a:off x="346935" y="354005"/>
                <a:ext cx="6094206" cy="10992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6: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Evaluate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sub>
                      <m:sup/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𝑑𝑦</m:t>
                        </m:r>
                      </m:e>
                    </m:nary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where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the arc of the parabola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from (0,0) to (2,4), followed by a straight line from (2,4) back to (0,0).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B8FD5D0-C8BB-5AC2-AC99-8EDF498E03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935" y="354005"/>
                <a:ext cx="6094206" cy="1099275"/>
              </a:xfrm>
              <a:prstGeom prst="rect">
                <a:avLst/>
              </a:prstGeom>
              <a:blipFill>
                <a:blip r:embed="rId2"/>
                <a:stretch>
                  <a:fillRect l="-900" t="-41111" r="-800" b="-1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CB4DCF7-712C-5799-0CD1-CF10039C4430}"/>
                  </a:ext>
                </a:extLst>
              </p:cNvPr>
              <p:cNvSpPr txBox="1"/>
              <p:nvPr/>
            </p:nvSpPr>
            <p:spPr>
              <a:xfrm>
                <a:off x="346935" y="1771897"/>
                <a:ext cx="6094206" cy="23083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Solution: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From the integral form, we see that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</a:p>
              <a:p>
                <a:pPr algn="just"/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/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path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composed of two smaller paths. </a:t>
                </a:r>
              </a:p>
              <a:p>
                <a:pPr algn="just"/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/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be the parabolic arc,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be the line. </a:t>
                </a:r>
              </a:p>
              <a:p>
                <a:pPr algn="just"/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/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Thus, the parametrizations are</a:t>
                </a:r>
                <a:endParaRPr lang="en-US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CB4DCF7-712C-5799-0CD1-CF10039C44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935" y="1771897"/>
                <a:ext cx="6094206" cy="2308324"/>
              </a:xfrm>
              <a:prstGeom prst="rect">
                <a:avLst/>
              </a:prstGeom>
              <a:blipFill>
                <a:blip r:embed="rId3"/>
                <a:stretch>
                  <a:fillRect l="-900" t="-1587" b="-31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E8803E49-4E06-0292-000D-1AC5DA7B8B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066" y="438672"/>
            <a:ext cx="2673824" cy="2570416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2FBE220-03E1-C5E5-7538-3C23D0CDF967}"/>
                  </a:ext>
                </a:extLst>
              </p:cNvPr>
              <p:cNvSpPr txBox="1"/>
              <p:nvPr/>
            </p:nvSpPr>
            <p:spPr>
              <a:xfrm>
                <a:off x="346935" y="4398838"/>
                <a:ext cx="6094206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:  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0">
                              <a:latin typeface="Cambria Math" panose="02040503050406030204" pitchFamily="18" charset="0"/>
                            </a:rPr>
                            <m:t>𝐫</m:t>
                          </m:r>
                        </m:e>
                        <m:sub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0">
                          <a:latin typeface="Cambria Math" panose="02040503050406030204" pitchFamily="18" charset="0"/>
                        </a:rPr>
                        <m:t>  0≤</m:t>
                      </m:r>
                      <m:r>
                        <a:rPr lang="en-US" b="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0">
                          <a:latin typeface="Cambria Math" panose="02040503050406030204" pitchFamily="18" charset="0"/>
                        </a:rPr>
                        <m:t>≤2,</m:t>
                      </m:r>
                    </m:oMath>
                  </m:oMathPara>
                </a14:m>
                <a:endParaRPr lang="en-US" b="0" i="0" dirty="0">
                  <a:latin typeface="Cambria Math" panose="02040503050406030204" pitchFamily="18" charset="0"/>
                </a:endParaRPr>
              </a:p>
              <a:p>
                <a:pPr/>
                <a:endParaRPr lang="en-US" b="0" i="1" dirty="0">
                  <a:solidFill>
                    <a:srgbClr val="836967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0">
                          <a:latin typeface="Cambria Math" panose="02040503050406030204" pitchFamily="18" charset="0"/>
                        </a:rPr>
                        <m:t>:  </m:t>
                      </m:r>
                      <m:sSub>
                        <m:sSubPr>
                          <m:ctrlPr>
                            <a:rPr lang="en-US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0">
                              <a:latin typeface="Cambria Math" panose="02040503050406030204" pitchFamily="18" charset="0"/>
                            </a:rPr>
                            <m:t>𝐫</m:t>
                          </m:r>
                        </m:e>
                        <m:sub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2−2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,4−4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0">
                          <a:latin typeface="Cambria Math" panose="02040503050406030204" pitchFamily="18" charset="0"/>
                        </a:rPr>
                        <m:t>,  0≤</m:t>
                      </m:r>
                      <m:r>
                        <a:rPr lang="en-US" b="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0">
                          <a:latin typeface="Cambria Math" panose="02040503050406030204" pitchFamily="18" charset="0"/>
                        </a:rPr>
                        <m:t>≤1.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2FBE220-03E1-C5E5-7538-3C23D0CDF9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935" y="4398838"/>
                <a:ext cx="6094206" cy="9233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A6D88AEC-C0A6-8E8B-4B5D-A2A354A5F656}"/>
              </a:ext>
            </a:extLst>
          </p:cNvPr>
          <p:cNvSpPr txBox="1"/>
          <p:nvPr/>
        </p:nvSpPr>
        <p:spPr>
          <a:xfrm>
            <a:off x="7361312" y="3429000"/>
            <a:ext cx="3910012" cy="670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such cases, the entire path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the union of its sub-paths, so that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006FA62-3EBC-EE7B-7DE5-08EFDD0103A3}"/>
                  </a:ext>
                </a:extLst>
              </p:cNvPr>
              <p:cNvSpPr txBox="1"/>
              <p:nvPr/>
            </p:nvSpPr>
            <p:spPr>
              <a:xfrm>
                <a:off x="6097794" y="4383831"/>
                <a:ext cx="6094206" cy="17290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  <m:sup/>
                        <m:e>
                          <m:r>
                            <a:rPr lang="en-US" b="1" i="0">
                              <a:latin typeface="Cambria Math" panose="02040503050406030204" pitchFamily="18" charset="0"/>
                            </a:rPr>
                            <m:t>𝐅</m:t>
                          </m:r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1" i="0">
                              <a:latin typeface="Cambria Math" panose="02040503050406030204" pitchFamily="18" charset="0"/>
                            </a:rPr>
                            <m:t>𝐫</m:t>
                          </m:r>
                        </m:e>
                      </m:nary>
                      <m:r>
                        <a:rPr lang="en-US" b="0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b="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∪</m:t>
                          </m:r>
                          <m:sSub>
                            <m:sSubPr>
                              <m:ctrlPr>
                                <a:rPr lang="en-US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en-US" b="1" i="0">
                              <a:latin typeface="Cambria Math" panose="02040503050406030204" pitchFamily="18" charset="0"/>
                            </a:rPr>
                            <m:t>𝐅</m:t>
                          </m:r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1" i="0">
                              <a:latin typeface="Cambria Math" panose="02040503050406030204" pitchFamily="18" charset="0"/>
                            </a:rPr>
                            <m:t>𝐫</m:t>
                          </m:r>
                        </m:e>
                      </m:nary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/>
                <a:endParaRPr lang="en-US" b="0" i="0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b="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en-US" b="1" i="0">
                              <a:latin typeface="Cambria Math" panose="02040503050406030204" pitchFamily="18" charset="0"/>
                            </a:rPr>
                            <m:t>𝐅</m:t>
                          </m:r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0">
                                  <a:latin typeface="Cambria Math" panose="02040503050406030204" pitchFamily="18" charset="0"/>
                                </a:rPr>
                                <m:t>𝐫</m:t>
                              </m:r>
                            </m:e>
                            <m:sub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nary>
                      <m:r>
                        <a:rPr lang="en-US" b="0" i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subSup"/>
                          <m:ctrlPr>
                            <a:rPr lang="en-US" b="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en-US" b="1" i="0">
                              <a:latin typeface="Cambria Math" panose="02040503050406030204" pitchFamily="18" charset="0"/>
                            </a:rPr>
                            <m:t>𝐅</m:t>
                          </m:r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0">
                                  <a:latin typeface="Cambria Math" panose="02040503050406030204" pitchFamily="18" charset="0"/>
                                </a:rPr>
                                <m:t>𝐫</m:t>
                              </m:r>
                            </m:e>
                            <m:sub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nary>
                      <m:r>
                        <a:rPr lang="en-US" b="0" i="0">
                          <a:latin typeface="Cambria Math" panose="02040503050406030204" pitchFamily="18" charset="0"/>
                        </a:rPr>
                        <m:t> .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006FA62-3EBC-EE7B-7DE5-08EFDD0103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7794" y="4383831"/>
                <a:ext cx="6094206" cy="172906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539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B8AE960-6491-35E2-8342-F48445E91186}"/>
                  </a:ext>
                </a:extLst>
              </p:cNvPr>
              <p:cNvSpPr txBox="1"/>
              <p:nvPr/>
            </p:nvSpPr>
            <p:spPr>
              <a:xfrm>
                <a:off x="344245" y="290456"/>
                <a:ext cx="4539727" cy="58825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From the last slide,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the paths are</a:t>
                </a:r>
              </a:p>
              <a:p>
                <a:pPr marL="0" marR="0" algn="just">
                  <a:lnSpc>
                    <a:spcPct val="107000"/>
                  </a:lnSpc>
                </a:pP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:  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0">
                              <a:latin typeface="Cambria Math" panose="02040503050406030204" pitchFamily="18" charset="0"/>
                            </a:rPr>
                            <m:t>𝐫</m:t>
                          </m:r>
                        </m:e>
                        <m:sub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0">
                          <a:latin typeface="Cambria Math" panose="02040503050406030204" pitchFamily="18" charset="0"/>
                        </a:rPr>
                        <m:t>  0≤</m:t>
                      </m:r>
                      <m:r>
                        <a:rPr lang="en-US" b="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0">
                          <a:latin typeface="Cambria Math" panose="02040503050406030204" pitchFamily="18" charset="0"/>
                        </a:rPr>
                        <m:t>≤2,</m:t>
                      </m:r>
                    </m:oMath>
                  </m:oMathPara>
                </a14:m>
                <a:endParaRPr lang="en-US" b="0" i="0" dirty="0">
                  <a:latin typeface="Cambria Math" panose="02040503050406030204" pitchFamily="18" charset="0"/>
                </a:endParaRPr>
              </a:p>
              <a:p>
                <a:endParaRPr lang="en-US" b="0" i="1" dirty="0">
                  <a:solidFill>
                    <a:srgbClr val="836967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0">
                          <a:latin typeface="Cambria Math" panose="02040503050406030204" pitchFamily="18" charset="0"/>
                        </a:rPr>
                        <m:t>:  </m:t>
                      </m:r>
                      <m:sSub>
                        <m:sSubPr>
                          <m:ctrlPr>
                            <a:rPr lang="en-US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0">
                              <a:latin typeface="Cambria Math" panose="02040503050406030204" pitchFamily="18" charset="0"/>
                            </a:rPr>
                            <m:t>𝐫</m:t>
                          </m:r>
                        </m:e>
                        <m:sub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2−2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,4−4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0">
                          <a:latin typeface="Cambria Math" panose="02040503050406030204" pitchFamily="18" charset="0"/>
                        </a:rPr>
                        <m:t>,  0≤</m:t>
                      </m:r>
                      <m:r>
                        <a:rPr lang="en-US" b="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0">
                          <a:latin typeface="Cambria Math" panose="02040503050406030204" pitchFamily="18" charset="0"/>
                        </a:rPr>
                        <m:t>≤1.</m:t>
                      </m:r>
                    </m:oMath>
                  </m:oMathPara>
                </a14:m>
                <a:endParaRPr lang="en-US" dirty="0"/>
              </a:p>
              <a:p>
                <a:pPr marL="0" marR="0" algn="just">
                  <a:lnSpc>
                    <a:spcPct val="107000"/>
                  </a:lnSpc>
                </a:pP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 the parabolic arc, we have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</m:t>
                    </m:r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𝐫</m:t>
                        </m:r>
                      </m:e>
                      <m:sub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1,2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Thus,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𝐅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𝐫</m:t>
                              </m:r>
                            </m:e>
                            <m:sub>
                              <m: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nary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/>
                        <m:e>
                          <m:d>
                            <m:dPr>
                              <m:begChr m:val="〈"/>
                              <m:endChr m:val="〉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d>
                            <m:dPr>
                              <m:begChr m:val="〈"/>
                              <m:endChr m:val="〉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1,2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=12 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B8AE960-6491-35E2-8342-F48445E911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245" y="290456"/>
                <a:ext cx="4539727" cy="5882572"/>
              </a:xfrm>
              <a:prstGeom prst="rect">
                <a:avLst/>
              </a:prstGeom>
              <a:blipFill>
                <a:blip r:embed="rId2"/>
                <a:stretch>
                  <a:fillRect l="-1074" t="-622" r="-1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59249FD-6DA3-90CA-A465-8A73FBE1096B}"/>
                  </a:ext>
                </a:extLst>
              </p:cNvPr>
              <p:cNvSpPr txBox="1"/>
              <p:nvPr/>
            </p:nvSpPr>
            <p:spPr>
              <a:xfrm>
                <a:off x="5510605" y="294637"/>
                <a:ext cx="6094206" cy="38643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 the line,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</m:t>
                    </m:r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𝐫</m:t>
                        </m:r>
                      </m:e>
                      <m:sub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−2,−4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−16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+8,  4</m:t>
                        </m:r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−8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+4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Thus,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𝐅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𝐫</m:t>
                              </m:r>
                            </m:e>
                            <m:sub>
                              <m: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nary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  <m:sup/>
                        <m:e>
                          <m:d>
                            <m:dPr>
                              <m:begChr m:val="〈"/>
                              <m:endChr m:val="〉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8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−16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+8, 4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−8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+4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d>
                            <m:dPr>
                              <m:begChr m:val="〈"/>
                              <m:endChr m:val="〉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−2,−4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−32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+64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−32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32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+32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−32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32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59249FD-6DA3-90CA-A465-8A73FBE109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0605" y="294637"/>
                <a:ext cx="6094206" cy="3864391"/>
              </a:xfrm>
              <a:prstGeom prst="rect">
                <a:avLst/>
              </a:prstGeom>
              <a:blipFill>
                <a:blip r:embed="rId3"/>
                <a:stretch>
                  <a:fillRect l="-900" t="-113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3412C7A-3021-7655-1D76-1E2F2DADE3AB}"/>
                  </a:ext>
                </a:extLst>
              </p:cNvPr>
              <p:cNvSpPr txBox="1"/>
              <p:nvPr/>
            </p:nvSpPr>
            <p:spPr>
              <a:xfrm>
                <a:off x="5510605" y="5114280"/>
                <a:ext cx="6094206" cy="11660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Therefore,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sub>
                      <m:sup/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𝑑𝑦</m:t>
                        </m:r>
                      </m:e>
                    </m:nary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=12+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32</m:t>
                            </m:r>
                          </m:num>
                          <m:den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400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(There is a faster way…)</a:t>
                </a:r>
                <a:endParaRPr lang="en-US" sz="1400" dirty="0">
                  <a:effectLst/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3412C7A-3021-7655-1D76-1E2F2DADE3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0605" y="5114280"/>
                <a:ext cx="6094206" cy="1166088"/>
              </a:xfrm>
              <a:prstGeom prst="rect">
                <a:avLst/>
              </a:prstGeom>
              <a:blipFill>
                <a:blip r:embed="rId4"/>
                <a:stretch>
                  <a:fillRect l="-900" t="-37696" b="-130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5072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EB99A60-99FE-82E9-3466-EE49AFA59AAD}"/>
                  </a:ext>
                </a:extLst>
              </p:cNvPr>
              <p:cNvSpPr txBox="1"/>
              <p:nvPr/>
            </p:nvSpPr>
            <p:spPr>
              <a:xfrm>
                <a:off x="419548" y="365760"/>
                <a:ext cx="10962043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There are three types of line integrals, each answering a different question.</a:t>
                </a: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scalar line integral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gives the area of a sheet below a surface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above a curve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 the </a:t>
                </a:r>
                <a:r>
                  <a:rPr lang="en-US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xy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-plane.</a:t>
                </a: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work line integral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gives the net work being done on an object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along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path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under the effect of a vector field 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flux line integral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gives the net flow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through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path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under the effect of a vector field 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EB99A60-99FE-82E9-3466-EE49AFA59A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48" y="365760"/>
                <a:ext cx="10962043" cy="2862322"/>
              </a:xfrm>
              <a:prstGeom prst="rect">
                <a:avLst/>
              </a:prstGeom>
              <a:blipFill>
                <a:blip r:embed="rId2"/>
                <a:stretch>
                  <a:fillRect l="-501" t="-10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114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7C267CC-6FB2-44A2-45AD-7E56BAECF2FE}"/>
                  </a:ext>
                </a:extLst>
              </p:cNvPr>
              <p:cNvSpPr txBox="1"/>
              <p:nvPr/>
            </p:nvSpPr>
            <p:spPr>
              <a:xfrm>
                <a:off x="400723" y="275942"/>
                <a:ext cx="11077686" cy="55446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 a continuous function (surface)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path on the </a:t>
                </a:r>
                <a:r>
                  <a:rPr lang="en-US" sz="20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xy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-plane. </a:t>
                </a:r>
              </a:p>
              <a:p>
                <a:pPr marL="0" marR="0" algn="just">
                  <a:lnSpc>
                    <a:spcPct val="107000"/>
                  </a:lnSpc>
                </a:pPr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parametrized by</a:t>
                </a: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𝐫</m:t>
                    </m:r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then the </a:t>
                </a: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scalar line integral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along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given by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sub>
                        <m:sup/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𝑑𝑠</m:t>
                          </m:r>
                        </m:e>
                      </m:nary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𝐫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𝑑𝑡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marR="0" algn="just">
                  <a:lnSpc>
                    <a:spcPct val="107000"/>
                  </a:lnSpc>
                </a:pPr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Thus, the integral is in variable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can be written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d>
                                <m:d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d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nary>
                      <m:d>
                        <m:dPr>
                          <m:begChr m:val="|"/>
                          <m:endChr m:val="|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𝐫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𝑑𝑡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value of a scalar line integral is the area of a “sheet” above the path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 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to the surface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7C267CC-6FB2-44A2-45AD-7E56BAECF2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723" y="275942"/>
                <a:ext cx="11077686" cy="5544659"/>
              </a:xfrm>
              <a:prstGeom prst="rect">
                <a:avLst/>
              </a:prstGeom>
              <a:blipFill>
                <a:blip r:embed="rId2"/>
                <a:stretch>
                  <a:fillRect l="-605" t="-549" r="-550" b="-8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178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2CA68B6-EBF8-2F23-B3EF-14F150E1F6FD}"/>
                  </a:ext>
                </a:extLst>
              </p:cNvPr>
              <p:cNvSpPr txBox="1"/>
              <p:nvPr/>
            </p:nvSpPr>
            <p:spPr>
              <a:xfrm>
                <a:off x="325418" y="173816"/>
                <a:ext cx="11561781" cy="59389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1: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Find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𝑑𝑠</m:t>
                        </m:r>
                      </m:e>
                    </m:nary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where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the straight line from (2,1) to (6,4).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Parametrize the path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first, noting that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6−2, 4−1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4, 3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the direction vector of the line segment: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𝐫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2,1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4,3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2+4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,1+3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  </m:t>
                      </m:r>
                      <m:r>
                        <m:rPr>
                          <m:sty m:val="p"/>
                        </m:rPr>
                        <a:rPr lang="en-US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for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0≤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≤1.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Thus, we have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𝐫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4, 3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𝐫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25</m:t>
                        </m:r>
                      </m:e>
                    </m:ra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=5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so that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𝑑𝑠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𝐫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𝑑𝑡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=5 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𝑑𝑡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From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𝐫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we obtain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=2+4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=1+3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These are substituted into the integrand, and simplified: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𝑑𝑠</m:t>
                          </m:r>
                        </m:e>
                      </m:nary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2+4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(1+3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𝑑𝑠</m:t>
                          </m:r>
                        </m:e>
                      </m:nary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sub>
                        <m:sup/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12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+16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+7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5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</a:pPr>
                <a:br>
                  <a:rPr lang="en-US" sz="18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20</m:t>
                      </m:r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12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+16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+7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20</m:t>
                      </m:r>
                      <m:sSubSup>
                        <m:sSub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16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</a:pPr>
                <a:br>
                  <a:rPr lang="en-US" sz="18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770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2CA68B6-EBF8-2F23-B3EF-14F150E1F6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418" y="173816"/>
                <a:ext cx="11561781" cy="5938998"/>
              </a:xfrm>
              <a:prstGeom prst="rect">
                <a:avLst/>
              </a:prstGeom>
              <a:blipFill>
                <a:blip r:embed="rId2"/>
                <a:stretch>
                  <a:fillRect l="-422" t="-75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120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7DC4126-16D9-76D3-B562-8D210D19FFA0}"/>
                  </a:ext>
                </a:extLst>
              </p:cNvPr>
              <p:cNvSpPr txBox="1"/>
              <p:nvPr/>
            </p:nvSpPr>
            <p:spPr>
              <a:xfrm>
                <a:off x="443752" y="135829"/>
                <a:ext cx="11185263" cy="62687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2: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Find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sub>
                      <m:sup/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𝑑𝑠</m:t>
                        </m:r>
                      </m:e>
                    </m:nary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where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the arc of the parabola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from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(−1,1)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(3,9)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Path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parametrized: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</a:pP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𝐫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   for   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−1≤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≤3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We have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𝐫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1, 2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𝐫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(2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1+4</m:t>
                        </m:r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so that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𝑑𝑠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1+4</m:t>
                        </m:r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𝑑𝑡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The integrand is now written in terms of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evaluated using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u-du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substitution: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sub>
                        <m:sup/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𝑑𝑠</m:t>
                          </m:r>
                        </m:e>
                      </m:nary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ad>
                            <m:radPr>
                              <m:degHide m:val="on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1+4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1+4</m:t>
                                      </m:r>
                                      <m:sSup>
                                        <m:sSupPr>
                                          <m:ctrlP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p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f>
                                    <m:fPr>
                                      <m:type m:val="lin"/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bSup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1+4</m:t>
                                  </m:r>
                                  <m:sSup>
                                    <m:sSup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(3)</m:t>
                                      </m:r>
                                    </m:e>
                                    <m:sup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f>
                                <m:fPr>
                                  <m:type m:val="lin"/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1+4</m:t>
                                  </m:r>
                                  <m:sSup>
                                    <m:sSup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f>
                                <m:fPr>
                                  <m:type m:val="lin"/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d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37</m:t>
                          </m:r>
                        </m:e>
                        <m:sup>
                          <m:f>
                            <m:fPr>
                              <m:type m:val="lin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  <m:sup>
                          <m:f>
                            <m:fPr>
                              <m:type m:val="lin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)≈17.82.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7DC4126-16D9-76D3-B562-8D210D19FF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752" y="135829"/>
                <a:ext cx="11185263" cy="6268767"/>
              </a:xfrm>
              <a:prstGeom prst="rect">
                <a:avLst/>
              </a:prstGeom>
              <a:blipFill>
                <a:blip r:embed="rId2"/>
                <a:stretch>
                  <a:fillRect l="-490" t="-7191" r="-4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722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693BB38-7BE5-0ED1-3D86-3CCB40304240}"/>
                  </a:ext>
                </a:extLst>
              </p:cNvPr>
              <p:cNvSpPr txBox="1"/>
              <p:nvPr/>
            </p:nvSpPr>
            <p:spPr>
              <a:xfrm>
                <a:off x="357692" y="155844"/>
                <a:ext cx="11454204" cy="54809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 some cases, a numerical method needs to be used to evaluate the integral.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3: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Find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𝑑𝑠</m:t>
                        </m:r>
                      </m:e>
                    </m:nary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where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the curve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from (1,1) to (2,8).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Path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parametrized as: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</a:pP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𝐫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 for 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1≤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≤2.</m:t>
                    </m:r>
                  </m:oMath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We have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𝐫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1,3</m:t>
                        </m:r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𝐫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(3</m:t>
                            </m:r>
                            <m:sSup>
                              <m:sSup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1+9</m:t>
                        </m:r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The integrand is now written in terms of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𝑑𝑠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ad>
                        <m:radPr>
                          <m:degHide m:val="on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1+9</m:t>
                          </m:r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ra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𝑑𝑡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9</m:t>
                          </m:r>
                        </m:sup>
                      </m:sSup>
                      <m:rad>
                        <m:radPr>
                          <m:degHide m:val="on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1+9</m:t>
                          </m:r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ra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𝑑𝑡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integral is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𝑑𝑠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  <m:e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9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1+9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ra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Using numerical methods, this integral evaluates to approximately 1029.1 units.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693BB38-7BE5-0ED1-3D86-3CCB403042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692" y="155844"/>
                <a:ext cx="11454204" cy="5480988"/>
              </a:xfrm>
              <a:prstGeom prst="rect">
                <a:avLst/>
              </a:prstGeom>
              <a:blipFill>
                <a:blip r:embed="rId2"/>
                <a:stretch>
                  <a:fillRect l="-479" t="-667" b="-7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08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3E393F1-4262-327E-9B20-38A1B4CE2614}"/>
                  </a:ext>
                </a:extLst>
              </p:cNvPr>
              <p:cNvSpPr txBox="1"/>
              <p:nvPr/>
            </p:nvSpPr>
            <p:spPr>
              <a:xfrm>
                <a:off x="462579" y="290456"/>
                <a:ext cx="11349317" cy="44573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𝑀</m:t>
                        </m:r>
                        <m:d>
                          <m:d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  <m:d>
                          <m:d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𝑃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 a vector field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and let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 a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directed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path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parametrized by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𝐫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d>
                          <m:d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marR="0" algn="just">
                  <a:lnSpc>
                    <a:spcPct val="107000"/>
                  </a:lnSpc>
                </a:pP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word “directed” means that the path must be traversed in a specified direction.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vector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(work)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line integral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along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given by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sub>
                        <m:sup/>
                        <m:e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𝐅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𝐫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𝐫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𝐫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</m:den>
                    </m:f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𝐫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marR="0" algn="just">
                  <a:lnSpc>
                    <a:spcPct val="107000"/>
                  </a:lnSpc>
                </a:pP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 line integral of this form is also defined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where the vector field is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𝑀</m:t>
                        </m:r>
                        <m:d>
                          <m:d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  <m:d>
                          <m:d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parametrized by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𝐫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d>
                          <m:d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3E393F1-4262-327E-9B20-38A1B4CE26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579" y="290456"/>
                <a:ext cx="11349317" cy="4457310"/>
              </a:xfrm>
              <a:prstGeom prst="rect">
                <a:avLst/>
              </a:prstGeom>
              <a:blipFill>
                <a:blip r:embed="rId2"/>
                <a:stretch>
                  <a:fillRect l="-483" t="-821" r="-430" b="-10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663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CD4692F-453B-C515-6CB9-01E766C80A48}"/>
                  </a:ext>
                </a:extLst>
              </p:cNvPr>
              <p:cNvSpPr txBox="1"/>
              <p:nvPr/>
            </p:nvSpPr>
            <p:spPr>
              <a:xfrm>
                <a:off x="301214" y="311972"/>
                <a:ext cx="11467652" cy="43732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 common “descriptive” way to describe this line integral is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sub>
                        <m:sup/>
                        <m:e>
                          <m:r>
                            <a:rPr lang="en-US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𝐅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⋅</m:t>
                          </m:r>
                          <m:r>
                            <a:rPr lang="en-US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𝐓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𝑑𝑠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</m:e>
                      </m:nary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As the particle moves along the path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the vector field either “helps” or “hinders” this particle. </a:t>
                </a:r>
              </a:p>
              <a:p>
                <a:pPr marL="0" marR="0" algn="just">
                  <a:lnSpc>
                    <a:spcPct val="107000"/>
                  </a:lnSpc>
                </a:pPr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 order to remove the particle’s speed from consideration, the path is segmented into equally-sized sub-segments using the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𝑑𝑠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segmentation, where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𝐫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𝑑𝑡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marR="0" algn="just">
                  <a:lnSpc>
                    <a:spcPct val="107000"/>
                  </a:lnSpc>
                </a:pPr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This forces the particle to maintain a constant speed, and without loss of generality, we can use the unit tangent vector, </a:t>
                </a:r>
                <a14:m>
                  <m:oMath xmlns:m="http://schemas.openxmlformats.org/officeDocument/2006/math">
                    <m:r>
                      <a:rPr lang="en-US" sz="2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𝐓</m:t>
                    </m:r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𝐫</m:t>
                            </m:r>
                          </m:e>
                          <m:sup>
                            <m:r>
                              <a:rPr lang="en-US" sz="20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𝐫</m:t>
                                </m:r>
                              </m:e>
                              <m:sup>
                                <m:r>
                                  <a:rPr lang="en-US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′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</m:den>
                    </m:f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to represent the constant speed. 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CD4692F-453B-C515-6CB9-01E766C80A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214" y="311972"/>
                <a:ext cx="11467652" cy="4373248"/>
              </a:xfrm>
              <a:prstGeom prst="rect">
                <a:avLst/>
              </a:prstGeom>
              <a:blipFill>
                <a:blip r:embed="rId2"/>
                <a:stretch>
                  <a:fillRect l="-531" t="-696" r="-5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252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37B809F-DCD5-8B7D-D611-A7B9AA82F638}"/>
                  </a:ext>
                </a:extLst>
              </p:cNvPr>
              <p:cNvSpPr txBox="1"/>
              <p:nvPr/>
            </p:nvSpPr>
            <p:spPr>
              <a:xfrm>
                <a:off x="720762" y="279699"/>
                <a:ext cx="10564010" cy="38316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Thus, at any position along the path, one of three situations occurs: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5750" marR="0" indent="-285750" algn="just">
                  <a:lnSpc>
                    <a:spcPct val="107000"/>
                  </a:lnSpc>
                  <a:buFont typeface="Symbol" panose="05050102010706020507" pitchFamily="18" charset="2"/>
                  <a:buChar char="·"/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vector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at this position points in the same direction as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That is,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are acute, and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𝐅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⋅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𝐓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Vector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“helping” the particle as though it was pushing it from behind.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lnSpc>
                    <a:spcPct val="107000"/>
                  </a:lnSpc>
                </a:pP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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The vector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at this position points in an opposing direction as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That is,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are obtuse, and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𝐅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⋅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𝐓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&lt;0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Vector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hindering the particle’s forward movement, as though it were pushing from the front.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lnSpc>
                    <a:spcPct val="107000"/>
                  </a:lnSpc>
                </a:pP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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The vector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at this position is orthogonal direction as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𝐅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⋅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𝐓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Vector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has no effect on the particle’s forward movement.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37B809F-DCD5-8B7D-D611-A7B9AA82F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762" y="279699"/>
                <a:ext cx="10564010" cy="3831690"/>
              </a:xfrm>
              <a:prstGeom prst="rect">
                <a:avLst/>
              </a:prstGeom>
              <a:blipFill>
                <a:blip r:embed="rId2"/>
                <a:stretch>
                  <a:fillRect l="-462" t="-955" r="-519" b="-15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933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2020</Words>
  <Application>Microsoft Office PowerPoint</Application>
  <PresentationFormat>Widescreen</PresentationFormat>
  <Paragraphs>219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Aptos</vt:lpstr>
      <vt:lpstr>Aptos Display</vt:lpstr>
      <vt:lpstr>Arial</vt:lpstr>
      <vt:lpstr>Calibri</vt:lpstr>
      <vt:lpstr>Cambria Math</vt:lpstr>
      <vt:lpstr>Symbol</vt:lpstr>
      <vt:lpstr>Times New Roman</vt:lpstr>
      <vt:lpstr>Office Theme</vt:lpstr>
      <vt:lpstr>Line Integrals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Beth Cousland</dc:creator>
  <cp:lastModifiedBy>Beth Cousland</cp:lastModifiedBy>
  <cp:revision>1</cp:revision>
  <dcterms:created xsi:type="dcterms:W3CDTF">2024-11-03T01:43:53Z</dcterms:created>
  <dcterms:modified xsi:type="dcterms:W3CDTF">2024-11-03T02:22:00Z</dcterms:modified>
</cp:coreProperties>
</file>