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84DB86-0B3B-4BCE-83BB-87506D691A6E}" v="154" dt="2024-10-11T06:41:30.6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A284DB86-0B3B-4BCE-83BB-87506D691A6E}"/>
    <pc:docChg chg="undo custSel addSld modSld">
      <pc:chgData name="Beth Cousland" userId="0add9dda42c7579b" providerId="LiveId" clId="{A284DB86-0B3B-4BCE-83BB-87506D691A6E}" dt="2024-10-11T06:41:30.674" v="256" actId="20577"/>
      <pc:docMkLst>
        <pc:docMk/>
      </pc:docMkLst>
      <pc:sldChg chg="addSp modSp new mod modAnim">
        <pc:chgData name="Beth Cousland" userId="0add9dda42c7579b" providerId="LiveId" clId="{A284DB86-0B3B-4BCE-83BB-87506D691A6E}" dt="2024-10-05T16:13:38.857" v="165"/>
        <pc:sldMkLst>
          <pc:docMk/>
          <pc:sldMk cId="1799185733" sldId="257"/>
        </pc:sldMkLst>
        <pc:spChg chg="add mod">
          <ac:chgData name="Beth Cousland" userId="0add9dda42c7579b" providerId="LiveId" clId="{A284DB86-0B3B-4BCE-83BB-87506D691A6E}" dt="2024-10-05T16:13:23.385" v="161" actId="20577"/>
          <ac:spMkLst>
            <pc:docMk/>
            <pc:sldMk cId="1799185733" sldId="257"/>
            <ac:spMk id="3" creationId="{AC5E7DFF-0D7E-D9AA-EA52-39D7301E34FF}"/>
          </ac:spMkLst>
        </pc:spChg>
      </pc:sldChg>
      <pc:sldChg chg="addSp modSp new mod modAnim">
        <pc:chgData name="Beth Cousland" userId="0add9dda42c7579b" providerId="LiveId" clId="{A284DB86-0B3B-4BCE-83BB-87506D691A6E}" dt="2024-10-05T16:14:00.010" v="170"/>
        <pc:sldMkLst>
          <pc:docMk/>
          <pc:sldMk cId="194192524" sldId="258"/>
        </pc:sldMkLst>
        <pc:spChg chg="add mod">
          <ac:chgData name="Beth Cousland" userId="0add9dda42c7579b" providerId="LiveId" clId="{A284DB86-0B3B-4BCE-83BB-87506D691A6E}" dt="2024-10-05T16:01:30.950" v="16" actId="255"/>
          <ac:spMkLst>
            <pc:docMk/>
            <pc:sldMk cId="194192524" sldId="258"/>
            <ac:spMk id="3" creationId="{1534A787-6A66-6BCE-004A-806AA3B44600}"/>
          </ac:spMkLst>
        </pc:spChg>
      </pc:sldChg>
      <pc:sldChg chg="addSp delSp modSp new mod setBg modAnim">
        <pc:chgData name="Beth Cousland" userId="0add9dda42c7579b" providerId="LiveId" clId="{A284DB86-0B3B-4BCE-83BB-87506D691A6E}" dt="2024-10-05T16:14:18.639" v="177"/>
        <pc:sldMkLst>
          <pc:docMk/>
          <pc:sldMk cId="4125651153" sldId="259"/>
        </pc:sldMkLst>
        <pc:spChg chg="add mod ord">
          <ac:chgData name="Beth Cousland" userId="0add9dda42c7579b" providerId="LiveId" clId="{A284DB86-0B3B-4BCE-83BB-87506D691A6E}" dt="2024-10-05T16:04:40.317" v="65" actId="255"/>
          <ac:spMkLst>
            <pc:docMk/>
            <pc:sldMk cId="4125651153" sldId="259"/>
            <ac:spMk id="3" creationId="{DB9D65D9-C712-218C-9FCC-3CE968B86104}"/>
          </ac:spMkLst>
        </pc:spChg>
        <pc:spChg chg="add mod">
          <ac:chgData name="Beth Cousland" userId="0add9dda42c7579b" providerId="LiveId" clId="{A284DB86-0B3B-4BCE-83BB-87506D691A6E}" dt="2024-10-05T16:04:35.234" v="64" actId="255"/>
          <ac:spMkLst>
            <pc:docMk/>
            <pc:sldMk cId="4125651153" sldId="259"/>
            <ac:spMk id="6" creationId="{F7F59BF5-86B3-3A6F-8EE8-6453A6CB6CEB}"/>
          </ac:spMkLst>
        </pc:spChg>
        <pc:spChg chg="add mod">
          <ac:chgData name="Beth Cousland" userId="0add9dda42c7579b" providerId="LiveId" clId="{A284DB86-0B3B-4BCE-83BB-87506D691A6E}" dt="2024-10-05T16:04:31.111" v="63" actId="255"/>
          <ac:spMkLst>
            <pc:docMk/>
            <pc:sldMk cId="4125651153" sldId="259"/>
            <ac:spMk id="8" creationId="{5E672260-4B60-D2E9-502A-CE57AA57E709}"/>
          </ac:spMkLst>
        </pc:spChg>
        <pc:spChg chg="add del">
          <ac:chgData name="Beth Cousland" userId="0add9dda42c7579b" providerId="LiveId" clId="{A284DB86-0B3B-4BCE-83BB-87506D691A6E}" dt="2024-10-05T16:02:31.255" v="34" actId="26606"/>
          <ac:spMkLst>
            <pc:docMk/>
            <pc:sldMk cId="4125651153" sldId="259"/>
            <ac:spMk id="9" creationId="{6897DEB4-4A88-4293-A935-9B25506C1530}"/>
          </ac:spMkLst>
        </pc:spChg>
        <pc:spChg chg="add del">
          <ac:chgData name="Beth Cousland" userId="0add9dda42c7579b" providerId="LiveId" clId="{A284DB86-0B3B-4BCE-83BB-87506D691A6E}" dt="2024-10-05T16:02:31.255" v="34" actId="26606"/>
          <ac:spMkLst>
            <pc:docMk/>
            <pc:sldMk cId="4125651153" sldId="259"/>
            <ac:spMk id="11" creationId="{FBE42BC3-6707-4CBF-9386-048B994A4F19}"/>
          </ac:spMkLst>
        </pc:spChg>
        <pc:picChg chg="add mod">
          <ac:chgData name="Beth Cousland" userId="0add9dda42c7579b" providerId="LiveId" clId="{A284DB86-0B3B-4BCE-83BB-87506D691A6E}" dt="2024-10-05T16:03:04.462" v="43" actId="1076"/>
          <ac:picMkLst>
            <pc:docMk/>
            <pc:sldMk cId="4125651153" sldId="259"/>
            <ac:picMk id="4" creationId="{F2E1CF26-3EDC-031B-88F2-5223B7A12DFD}"/>
          </ac:picMkLst>
        </pc:picChg>
        <pc:picChg chg="add mod">
          <ac:chgData name="Beth Cousland" userId="0add9dda42c7579b" providerId="LiveId" clId="{A284DB86-0B3B-4BCE-83BB-87506D691A6E}" dt="2024-10-05T16:03:36.711" v="52" actId="14100"/>
          <ac:picMkLst>
            <pc:docMk/>
            <pc:sldMk cId="4125651153" sldId="259"/>
            <ac:picMk id="10" creationId="{4FBC0C45-E349-747E-F0D3-AFD760F19949}"/>
          </ac:picMkLst>
        </pc:picChg>
      </pc:sldChg>
      <pc:sldChg chg="addSp modSp new mod modAnim">
        <pc:chgData name="Beth Cousland" userId="0add9dda42c7579b" providerId="LiveId" clId="{A284DB86-0B3B-4BCE-83BB-87506D691A6E}" dt="2024-10-05T16:14:46.803" v="181"/>
        <pc:sldMkLst>
          <pc:docMk/>
          <pc:sldMk cId="920671880" sldId="260"/>
        </pc:sldMkLst>
        <pc:spChg chg="add mod">
          <ac:chgData name="Beth Cousland" userId="0add9dda42c7579b" providerId="LiveId" clId="{A284DB86-0B3B-4BCE-83BB-87506D691A6E}" dt="2024-10-05T16:05:10.248" v="69" actId="6549"/>
          <ac:spMkLst>
            <pc:docMk/>
            <pc:sldMk cId="920671880" sldId="260"/>
            <ac:spMk id="3" creationId="{A1DC61FB-8671-79E9-D0C7-DA0B5DC0E0DB}"/>
          </ac:spMkLst>
        </pc:spChg>
      </pc:sldChg>
      <pc:sldChg chg="addSp modSp new mod modAnim">
        <pc:chgData name="Beth Cousland" userId="0add9dda42c7579b" providerId="LiveId" clId="{A284DB86-0B3B-4BCE-83BB-87506D691A6E}" dt="2024-10-05T16:15:44.882" v="195"/>
        <pc:sldMkLst>
          <pc:docMk/>
          <pc:sldMk cId="1422370662" sldId="261"/>
        </pc:sldMkLst>
        <pc:spChg chg="add mod">
          <ac:chgData name="Beth Cousland" userId="0add9dda42c7579b" providerId="LiveId" clId="{A284DB86-0B3B-4BCE-83BB-87506D691A6E}" dt="2024-10-05T16:05:28.789" v="75" actId="255"/>
          <ac:spMkLst>
            <pc:docMk/>
            <pc:sldMk cId="1422370662" sldId="261"/>
            <ac:spMk id="3" creationId="{EC27A516-70CE-A646-7033-B8098CD2D40E}"/>
          </ac:spMkLst>
        </pc:spChg>
        <pc:spChg chg="add mod">
          <ac:chgData name="Beth Cousland" userId="0add9dda42c7579b" providerId="LiveId" clId="{A284DB86-0B3B-4BCE-83BB-87506D691A6E}" dt="2024-10-05T16:15:39.897" v="194" actId="20577"/>
          <ac:spMkLst>
            <pc:docMk/>
            <pc:sldMk cId="1422370662" sldId="261"/>
            <ac:spMk id="7" creationId="{F80A6BEB-AA6C-DE17-6442-1A600E1EB0CA}"/>
          </ac:spMkLst>
        </pc:spChg>
        <pc:picChg chg="add mod">
          <ac:chgData name="Beth Cousland" userId="0add9dda42c7579b" providerId="LiveId" clId="{A284DB86-0B3B-4BCE-83BB-87506D691A6E}" dt="2024-10-05T16:15:29.541" v="191" actId="1076"/>
          <ac:picMkLst>
            <pc:docMk/>
            <pc:sldMk cId="1422370662" sldId="261"/>
            <ac:picMk id="8" creationId="{7A9DBEAB-C10C-B5B9-5891-AD372547F8AA}"/>
          </ac:picMkLst>
        </pc:picChg>
        <pc:cxnChg chg="add">
          <ac:chgData name="Beth Cousland" userId="0add9dda42c7579b" providerId="LiveId" clId="{A284DB86-0B3B-4BCE-83BB-87506D691A6E}" dt="2024-10-05T16:05:52.148" v="76" actId="11529"/>
          <ac:cxnSpMkLst>
            <pc:docMk/>
            <pc:sldMk cId="1422370662" sldId="261"/>
            <ac:cxnSpMk id="5" creationId="{3F9041D1-034C-E948-2739-BE524B4322E4}"/>
          </ac:cxnSpMkLst>
        </pc:cxnChg>
      </pc:sldChg>
      <pc:sldChg chg="addSp modSp new mod modAnim">
        <pc:chgData name="Beth Cousland" userId="0add9dda42c7579b" providerId="LiveId" clId="{A284DB86-0B3B-4BCE-83BB-87506D691A6E}" dt="2024-10-05T16:15:58.285" v="197"/>
        <pc:sldMkLst>
          <pc:docMk/>
          <pc:sldMk cId="2320811692" sldId="262"/>
        </pc:sldMkLst>
        <pc:spChg chg="add mod">
          <ac:chgData name="Beth Cousland" userId="0add9dda42c7579b" providerId="LiveId" clId="{A284DB86-0B3B-4BCE-83BB-87506D691A6E}" dt="2024-10-05T16:06:45.049" v="93" actId="255"/>
          <ac:spMkLst>
            <pc:docMk/>
            <pc:sldMk cId="2320811692" sldId="262"/>
            <ac:spMk id="3" creationId="{3102DCF6-1321-A1FD-D71E-B51A9BAE62BB}"/>
          </ac:spMkLst>
        </pc:spChg>
        <pc:picChg chg="add mod">
          <ac:chgData name="Beth Cousland" userId="0add9dda42c7579b" providerId="LiveId" clId="{A284DB86-0B3B-4BCE-83BB-87506D691A6E}" dt="2024-10-05T16:06:55.199" v="96" actId="14100"/>
          <ac:picMkLst>
            <pc:docMk/>
            <pc:sldMk cId="2320811692" sldId="262"/>
            <ac:picMk id="4" creationId="{7C6AA316-5215-0662-693B-010BF2FB652F}"/>
          </ac:picMkLst>
        </pc:picChg>
      </pc:sldChg>
      <pc:sldChg chg="addSp modSp new mod modAnim">
        <pc:chgData name="Beth Cousland" userId="0add9dda42c7579b" providerId="LiveId" clId="{A284DB86-0B3B-4BCE-83BB-87506D691A6E}" dt="2024-10-05T16:16:26.713" v="204"/>
        <pc:sldMkLst>
          <pc:docMk/>
          <pc:sldMk cId="1446628613" sldId="263"/>
        </pc:sldMkLst>
        <pc:spChg chg="add mod">
          <ac:chgData name="Beth Cousland" userId="0add9dda42c7579b" providerId="LiveId" clId="{A284DB86-0B3B-4BCE-83BB-87506D691A6E}" dt="2024-10-05T16:07:26.734" v="99"/>
          <ac:spMkLst>
            <pc:docMk/>
            <pc:sldMk cId="1446628613" sldId="263"/>
            <ac:spMk id="3" creationId="{0FD17AFF-568E-C39C-6FFD-B4FA68BEBD6D}"/>
          </ac:spMkLst>
        </pc:spChg>
        <pc:spChg chg="add mod">
          <ac:chgData name="Beth Cousland" userId="0add9dda42c7579b" providerId="LiveId" clId="{A284DB86-0B3B-4BCE-83BB-87506D691A6E}" dt="2024-10-05T16:16:09.084" v="198" actId="255"/>
          <ac:spMkLst>
            <pc:docMk/>
            <pc:sldMk cId="1446628613" sldId="263"/>
            <ac:spMk id="5" creationId="{2F1527B4-B5AF-D071-43A4-AA37A154B915}"/>
          </ac:spMkLst>
        </pc:spChg>
        <pc:graphicFrameChg chg="add mod">
          <ac:chgData name="Beth Cousland" userId="0add9dda42c7579b" providerId="LiveId" clId="{A284DB86-0B3B-4BCE-83BB-87506D691A6E}" dt="2024-10-05T16:07:23.271" v="98"/>
          <ac:graphicFrameMkLst>
            <pc:docMk/>
            <pc:sldMk cId="1446628613" sldId="263"/>
            <ac:graphicFrameMk id="2" creationId="{DD82C314-8D0A-A980-6266-32C0002B5E9B}"/>
          </ac:graphicFrameMkLst>
        </pc:graphicFrameChg>
        <pc:picChg chg="add mod">
          <ac:chgData name="Beth Cousland" userId="0add9dda42c7579b" providerId="LiveId" clId="{A284DB86-0B3B-4BCE-83BB-87506D691A6E}" dt="2024-10-05T16:16:19.272" v="201" actId="1076"/>
          <ac:picMkLst>
            <pc:docMk/>
            <pc:sldMk cId="1446628613" sldId="263"/>
            <ac:picMk id="7" creationId="{CA436A22-7F03-314A-9B10-50834726C7A1}"/>
          </ac:picMkLst>
        </pc:picChg>
      </pc:sldChg>
      <pc:sldChg chg="addSp modSp new mod modAnim">
        <pc:chgData name="Beth Cousland" userId="0add9dda42c7579b" providerId="LiveId" clId="{A284DB86-0B3B-4BCE-83BB-87506D691A6E}" dt="2024-10-05T16:16:40.740" v="207"/>
        <pc:sldMkLst>
          <pc:docMk/>
          <pc:sldMk cId="4124332058" sldId="264"/>
        </pc:sldMkLst>
        <pc:spChg chg="add mod">
          <ac:chgData name="Beth Cousland" userId="0add9dda42c7579b" providerId="LiveId" clId="{A284DB86-0B3B-4BCE-83BB-87506D691A6E}" dt="2024-10-05T16:08:49.694" v="111" actId="255"/>
          <ac:spMkLst>
            <pc:docMk/>
            <pc:sldMk cId="4124332058" sldId="264"/>
            <ac:spMk id="3" creationId="{92A57013-F9BB-06C6-ECE1-B0951484915F}"/>
          </ac:spMkLst>
        </pc:spChg>
      </pc:sldChg>
      <pc:sldChg chg="addSp modSp new mod modAnim">
        <pc:chgData name="Beth Cousland" userId="0add9dda42c7579b" providerId="LiveId" clId="{A284DB86-0B3B-4BCE-83BB-87506D691A6E}" dt="2024-10-05T16:17:05.508" v="212"/>
        <pc:sldMkLst>
          <pc:docMk/>
          <pc:sldMk cId="2432755208" sldId="265"/>
        </pc:sldMkLst>
        <pc:spChg chg="add mod">
          <ac:chgData name="Beth Cousland" userId="0add9dda42c7579b" providerId="LiveId" clId="{A284DB86-0B3B-4BCE-83BB-87506D691A6E}" dt="2024-10-05T16:09:41.384" v="118" actId="255"/>
          <ac:spMkLst>
            <pc:docMk/>
            <pc:sldMk cId="2432755208" sldId="265"/>
            <ac:spMk id="3" creationId="{272B7AF6-A646-E62A-9C8E-0ED12B53EB1E}"/>
          </ac:spMkLst>
        </pc:spChg>
      </pc:sldChg>
      <pc:sldChg chg="addSp modSp new mod modAnim">
        <pc:chgData name="Beth Cousland" userId="0add9dda42c7579b" providerId="LiveId" clId="{A284DB86-0B3B-4BCE-83BB-87506D691A6E}" dt="2024-10-05T16:17:30.253" v="217"/>
        <pc:sldMkLst>
          <pc:docMk/>
          <pc:sldMk cId="321942389" sldId="266"/>
        </pc:sldMkLst>
        <pc:spChg chg="add mod">
          <ac:chgData name="Beth Cousland" userId="0add9dda42c7579b" providerId="LiveId" clId="{A284DB86-0B3B-4BCE-83BB-87506D691A6E}" dt="2024-10-05T16:17:14.912" v="214" actId="20577"/>
          <ac:spMkLst>
            <pc:docMk/>
            <pc:sldMk cId="321942389" sldId="266"/>
            <ac:spMk id="3" creationId="{9954C2C8-01F6-BDBF-CB7C-282119B885AB}"/>
          </ac:spMkLst>
        </pc:spChg>
      </pc:sldChg>
      <pc:sldChg chg="addSp modSp new mod modAnim">
        <pc:chgData name="Beth Cousland" userId="0add9dda42c7579b" providerId="LiveId" clId="{A284DB86-0B3B-4BCE-83BB-87506D691A6E}" dt="2024-10-05T16:17:50.886" v="221"/>
        <pc:sldMkLst>
          <pc:docMk/>
          <pc:sldMk cId="396147874" sldId="267"/>
        </pc:sldMkLst>
        <pc:spChg chg="add mod">
          <ac:chgData name="Beth Cousland" userId="0add9dda42c7579b" providerId="LiveId" clId="{A284DB86-0B3B-4BCE-83BB-87506D691A6E}" dt="2024-10-05T16:11:08.746" v="129" actId="255"/>
          <ac:spMkLst>
            <pc:docMk/>
            <pc:sldMk cId="396147874" sldId="267"/>
            <ac:spMk id="3" creationId="{3D9ACE82-1552-022C-E349-644F8BD49964}"/>
          </ac:spMkLst>
        </pc:spChg>
      </pc:sldChg>
      <pc:sldChg chg="addSp modSp new mod modAnim">
        <pc:chgData name="Beth Cousland" userId="0add9dda42c7579b" providerId="LiveId" clId="{A284DB86-0B3B-4BCE-83BB-87506D691A6E}" dt="2024-10-11T06:41:10.178" v="248" actId="20577"/>
        <pc:sldMkLst>
          <pc:docMk/>
          <pc:sldMk cId="3920766925" sldId="268"/>
        </pc:sldMkLst>
        <pc:spChg chg="add mod">
          <ac:chgData name="Beth Cousland" userId="0add9dda42c7579b" providerId="LiveId" clId="{A284DB86-0B3B-4BCE-83BB-87506D691A6E}" dt="2024-10-11T06:41:10.178" v="248" actId="20577"/>
          <ac:spMkLst>
            <pc:docMk/>
            <pc:sldMk cId="3920766925" sldId="268"/>
            <ac:spMk id="3" creationId="{97ED7B2D-D8B4-8D9E-31F7-2BB254C46FC2}"/>
          </ac:spMkLst>
        </pc:spChg>
      </pc:sldChg>
      <pc:sldChg chg="addSp modSp new mod modAnim">
        <pc:chgData name="Beth Cousland" userId="0add9dda42c7579b" providerId="LiveId" clId="{A284DB86-0B3B-4BCE-83BB-87506D691A6E}" dt="2024-10-11T06:41:30.674" v="256" actId="20577"/>
        <pc:sldMkLst>
          <pc:docMk/>
          <pc:sldMk cId="3948761490" sldId="269"/>
        </pc:sldMkLst>
        <pc:spChg chg="add mod">
          <ac:chgData name="Beth Cousland" userId="0add9dda42c7579b" providerId="LiveId" clId="{A284DB86-0B3B-4BCE-83BB-87506D691A6E}" dt="2024-10-11T06:41:30.674" v="256" actId="20577"/>
          <ac:spMkLst>
            <pc:docMk/>
            <pc:sldMk cId="3948761490" sldId="269"/>
            <ac:spMk id="3" creationId="{80C06E24-BE02-9854-60F8-ACDC9C077C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7876C-0EA7-8B48-8F17-9588B310A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2217F4-F7AC-ED3F-9C76-DFBD03F1E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27158-A098-BB9E-6CFB-5065F79D8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886-78E5-46E3-BC80-95A2028371B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34972-E50E-2954-562D-5C4835B27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E6BDB-E380-A293-F48F-4C4D81F7A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C02C-8811-498F-865C-A45ECF0C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3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6F4CE-1F1D-991D-9768-9B8755335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F3A8B4-C65C-9222-68BA-EE0015611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716C7-A5E1-3918-E1F1-CEFA194C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886-78E5-46E3-BC80-95A2028371B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DC1D9-AD88-B34F-28A8-9FBF58EFB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CFFDC-B4B2-6529-C68C-A4D314E7C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C02C-8811-498F-865C-A45ECF0C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0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6D32C6-7B80-A2E8-66A2-6C71E18F1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1903D-F3C7-4686-3B66-A2354E28E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AA6ED-D0ED-EDAC-0B2E-C70AC2096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886-78E5-46E3-BC80-95A2028371B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44A03-C5A2-08A3-BDD5-9AD016C76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6D627-6433-50F2-B55D-7EB66C024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C02C-8811-498F-865C-A45ECF0C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8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5038D-DA21-D49B-B160-5D2261E11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CEB8B-CB76-1240-D8F9-FE839F989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192F4-AAB0-4274-E27B-10A3AD8D7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886-78E5-46E3-BC80-95A2028371B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E78EB-BCC7-5B86-DA67-13BE89859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6780A-0031-5E46-5217-C199AD39C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C02C-8811-498F-865C-A45ECF0C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1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ABFB0-A908-C9CF-7BBF-B4E3DFDBA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FADAF-A7FB-9C9C-AEA1-3EA3F6572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F0D53-CA74-84E3-D1D5-40FC3B7AE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886-78E5-46E3-BC80-95A2028371B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4BAD1-D99E-A8CF-537E-DBCBA362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85009-F694-291B-C4EB-6882FC0BA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C02C-8811-498F-865C-A45ECF0C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9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7BD5B-1521-1BEE-FAD2-DC7670B4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72F09-1B45-C0EC-F5C7-8328124F4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AF244-299B-4E42-E6D7-0A0DEC954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38A8D1-35EB-9BCA-3665-67129EC95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886-78E5-46E3-BC80-95A2028371B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1AF06-7A42-D321-20A0-B74261992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10E01-DAB1-63A1-1602-F0F30A5C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C02C-8811-498F-865C-A45ECF0C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2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14BCD-3A71-71A7-7255-72AAB2959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78EB34-5C9C-CA1A-AD65-BFE9B154A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5D39D2-869C-D7D2-2B19-AB4B2C0D6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E13E6-3103-BB4B-87AB-4DEA5D514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D9C7BF-2433-2B3E-C198-4539F1896A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21ECF-AA1F-8A9F-8F7B-3F9432DC6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886-78E5-46E3-BC80-95A2028371B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284531-C63C-F993-8CB2-3B58FDDC2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9AE371-0A15-40B1-B19C-AE62A53B3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C02C-8811-498F-865C-A45ECF0C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047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CD6B-3298-1C29-37A2-0A141620F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90EFE-68A8-82E6-C6C9-662038229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886-78E5-46E3-BC80-95A2028371B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84B3B-EE98-620D-5679-F5192BA35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4CE36F-6B63-DE1A-5CD4-8D1469406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C02C-8811-498F-865C-A45ECF0C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84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24F5A8-FFF6-7DE0-A57C-064B9726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886-78E5-46E3-BC80-95A2028371B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79439B-B23C-A4AE-338C-C51894FE8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A75BA5-FAAF-5458-DE96-B310E2E0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C02C-8811-498F-865C-A45ECF0C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40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9A8CB-429B-64B1-F0E2-8BE5E47F4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DBDC5-6FAB-BAB4-BCDB-F5C06F5E9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B24CE-97C9-868C-3E31-80095A6BC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D6E0A6-AD2C-F6B6-4000-56B49236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886-78E5-46E3-BC80-95A2028371B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D185A-4C65-CFDC-EB8E-B084417D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1A260-2D14-D894-D017-8D98E4E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C02C-8811-498F-865C-A45ECF0C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383C9-BF1F-110D-0974-EA0FB997D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4174E7-E44F-39CD-15C5-A7EFFD7EE6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3B648-DCA8-A08A-4D34-10A256E7D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D00CA-2D1C-04FA-4679-7F71C8D0A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5D886-78E5-46E3-BC80-95A2028371B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AB728-DDBB-45F5-4A84-F9A6DD58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13239-C74D-D898-66BD-35FFBE19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7C02C-8811-498F-865C-A45ECF0C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9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80E10-0B2D-CC79-599F-4CA0FDE22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B1A40F-6C5A-766F-56D1-73F6F344F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3B576-178C-37D5-CD36-1BFD13E177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65D886-78E5-46E3-BC80-95A2028371B8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E5FC9-8317-6C5F-27E0-D9FB7F594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A663E-9099-BD41-4090-D33F5610A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27C02C-8811-498F-865C-A45ECF0CD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2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EE41DDB-F04B-8DF8-A7CF-C92A4731BEBD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dirty="0"/>
                  <a:t>Integration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:</a:t>
                </a:r>
                <a:br>
                  <a:rPr lang="en-US" dirty="0"/>
                </a:br>
                <a:r>
                  <a:rPr lang="en-US" dirty="0"/>
                  <a:t>Riemann Sums and Integration Over Rectangular Regions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EE41DDB-F04B-8DF8-A7CF-C92A4731BE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blipFill>
                <a:blip r:embed="rId2"/>
                <a:stretch>
                  <a:fillRect l="-667" t="-6888" r="-2000" b="-15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>
            <a:extLst>
              <a:ext uri="{FF2B5EF4-FFF2-40B4-BE49-F238E27FC236}">
                <a16:creationId xmlns:a16="http://schemas.microsoft.com/office/drawing/2014/main" id="{F23AC708-3D5E-655B-7386-0AE27838B5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2324870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72B7AF6-A646-E62A-9C8E-0ED12B53EB1E}"/>
                  </a:ext>
                </a:extLst>
              </p:cNvPr>
              <p:cNvSpPr txBox="1"/>
              <p:nvPr/>
            </p:nvSpPr>
            <p:spPr>
              <a:xfrm>
                <a:off x="451821" y="215153"/>
                <a:ext cx="11306287" cy="65296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double integral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is evaluated “inside out”—that is, the inside integral is evaluated first, then that result becomes the integrand of the outer integral, which is then evaluated.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Example 3: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Evaluate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𝑑𝐴</m:t>
                        </m:r>
                      </m:e>
                    </m:nary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where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the rectangle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≤3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1≤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≤5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We can choose either the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𝑑𝑥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ordering or the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ordering. Let’s choose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𝑑𝐴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Thus, we have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Integrate the inner integral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treating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as a constant: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𝑦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=9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Now we integrate the result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sup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9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𝑑𝑦</m:t>
                        </m:r>
                      </m:e>
                    </m:nary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9</m:t>
                                </m:r>
                              </m:num>
                              <m:den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  <m:sSup>
                              <m:sSupPr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sup>
                    </m:sSub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=108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72B7AF6-A646-E62A-9C8E-0ED12B53EB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1" y="215153"/>
                <a:ext cx="11306287" cy="6529673"/>
              </a:xfrm>
              <a:prstGeom prst="rect">
                <a:avLst/>
              </a:prstGeom>
              <a:blipFill>
                <a:blip r:embed="rId2"/>
                <a:stretch>
                  <a:fillRect l="-539" t="-467" r="-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75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954C2C8-01F6-BDBF-CB7C-282119B885AB}"/>
                  </a:ext>
                </a:extLst>
              </p:cNvPr>
              <p:cNvSpPr txBox="1"/>
              <p:nvPr/>
            </p:nvSpPr>
            <p:spPr>
              <a:xfrm>
                <a:off x="182880" y="258185"/>
                <a:ext cx="11639774" cy="55788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If we chose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𝑑𝐴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𝑑𝑥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we have the following: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5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inner integral is determined first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treating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as a constant temporarily: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5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5</m:t>
                          </m:r>
                        </m:sup>
                      </m:sSub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24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This result is now integrated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=4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27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=108.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Both orderings of the differentials gives the same result, 108, as expected. This is the volume of the solid bounded below by the region of integration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above by the surface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954C2C8-01F6-BDBF-CB7C-282119B88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" y="258185"/>
                <a:ext cx="11639774" cy="5578835"/>
              </a:xfrm>
              <a:prstGeom prst="rect">
                <a:avLst/>
              </a:prstGeom>
              <a:blipFill>
                <a:blip r:embed="rId2"/>
                <a:stretch>
                  <a:fillRect l="-524" t="-546" r="-524" b="-9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94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D9ACE82-1552-022C-E349-644F8BD49964}"/>
                  </a:ext>
                </a:extLst>
              </p:cNvPr>
              <p:cNvSpPr txBox="1"/>
              <p:nvPr/>
            </p:nvSpPr>
            <p:spPr>
              <a:xfrm>
                <a:off x="247425" y="215153"/>
                <a:ext cx="11542955" cy="64260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Example 4: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The density of a city’s population is given by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=0.2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+0.1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where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in miles,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on thousands of people per square mile. Assume that the city is a rectangle measuring 6 miles east to west (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and 4 miles north to south (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and that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the southwestern corner of the city’s boundaries. Find the city’s population.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The city’s population is given by the double integral: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6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0.2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+0.1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Evaluating the inside integral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first, we have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6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0.2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+0.1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0.2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+0.1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6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0.2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+0.1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6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0.2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+0.1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14.4+0.6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D9ACE82-1552-022C-E349-644F8BD499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25" y="215153"/>
                <a:ext cx="11542955" cy="6426055"/>
              </a:xfrm>
              <a:prstGeom prst="rect">
                <a:avLst/>
              </a:prstGeom>
              <a:blipFill>
                <a:blip r:embed="rId2"/>
                <a:stretch>
                  <a:fillRect l="-581" t="-474" r="-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4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7ED7B2D-D8B4-8D9E-31F7-2BB254C46FC2}"/>
                  </a:ext>
                </a:extLst>
              </p:cNvPr>
              <p:cNvSpPr txBox="1"/>
              <p:nvPr/>
            </p:nvSpPr>
            <p:spPr>
              <a:xfrm>
                <a:off x="408791" y="290456"/>
                <a:ext cx="11230983" cy="49626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This is then integrated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14.4+0.6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14.4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0.6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4</m:t>
                          </m:r>
                        </m:sup>
                      </m:sSubSup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14.4(4)+</m:t>
                          </m:r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0.6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(4)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14.4(0)+</m:t>
                          </m:r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0.6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(0)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96.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Thus, the city has about 96,000 people within its boundaries.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7ED7B2D-D8B4-8D9E-31F7-2BB254C46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" y="290456"/>
                <a:ext cx="11230983" cy="4962641"/>
              </a:xfrm>
              <a:prstGeom prst="rect">
                <a:avLst/>
              </a:prstGeom>
              <a:blipFill>
                <a:blip r:embed="rId2"/>
                <a:stretch>
                  <a:fillRect l="-543" t="-737" b="-1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076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0C06E24-BE02-9854-60F8-ACDC9C077C4F}"/>
                  </a:ext>
                </a:extLst>
              </p:cNvPr>
              <p:cNvSpPr txBox="1"/>
              <p:nvPr/>
            </p:nvSpPr>
            <p:spPr>
              <a:xfrm>
                <a:off x="268941" y="365760"/>
                <a:ext cx="11381591" cy="49376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</a:t>
                </a:r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average value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of a multivariable function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over a region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given by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𝑎𝑣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𝐴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𝑅</m:t>
                              </m:r>
                            </m:e>
                          </m:d>
                        </m:den>
                      </m:f>
                      <m:nary>
                        <m:naryPr>
                          <m:chr m:val="∬"/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𝐴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𝑅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the area of region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Example 5: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Find the average value of the result in the previous example and explain its meaning in context.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The region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has an area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6</m:t>
                        </m:r>
                      </m:e>
                    </m:d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=24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square miles.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Thus, the average value of 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=0.2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+0.1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over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𝑎𝑣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24</m:t>
                        </m:r>
                      </m:den>
                    </m:f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96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=4.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city has an average density of </a:t>
                </a:r>
                <a:r>
                  <a:rPr lang="en-US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about 4,000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people per square mile.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0C06E24-BE02-9854-60F8-ACDC9C077C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41" y="365760"/>
                <a:ext cx="11381591" cy="4937634"/>
              </a:xfrm>
              <a:prstGeom prst="rect">
                <a:avLst/>
              </a:prstGeom>
              <a:blipFill>
                <a:blip r:embed="rId2"/>
                <a:stretch>
                  <a:fillRect l="-536" t="-617"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876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C5E7DFF-0D7E-D9AA-EA52-39D7301E34FF}"/>
                  </a:ext>
                </a:extLst>
              </p:cNvPr>
              <p:cNvSpPr txBox="1"/>
              <p:nvPr/>
            </p:nvSpPr>
            <p:spPr>
              <a:xfrm>
                <a:off x="505609" y="225912"/>
                <a:ext cx="11198711" cy="58741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rectangular region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in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-plane can be defined using compound inequalities, where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each bound by constants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en-US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and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Let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be a continuous function defined over a rectangular region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in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-plane.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notation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represents the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double integral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over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𝑑𝐴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represents “area element”, and is either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𝑑𝑥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Thus, we can write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𝑑𝑥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𝑑𝑦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Note that the bounds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correspond with the differential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and bounds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correspond with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C5E7DFF-0D7E-D9AA-EA52-39D7301E3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09" y="225912"/>
                <a:ext cx="11198711" cy="5874172"/>
              </a:xfrm>
              <a:prstGeom prst="rect">
                <a:avLst/>
              </a:prstGeom>
              <a:blipFill>
                <a:blip r:embed="rId2"/>
                <a:stretch>
                  <a:fillRect l="-599" t="-519" r="-544" b="-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18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534A787-6A66-6BCE-004A-806AA3B44600}"/>
                  </a:ext>
                </a:extLst>
              </p:cNvPr>
              <p:cNvSpPr txBox="1"/>
              <p:nvPr/>
            </p:nvSpPr>
            <p:spPr>
              <a:xfrm>
                <a:off x="398033" y="247426"/>
                <a:ext cx="11327802" cy="52763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value of a double integral can be approximated by </a:t>
                </a: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Riemann sums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adapted to the two-dimensional case.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Interval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subdivided into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subdivisions (not necessarily of equal size) and interval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subdivided into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subdivisions (again, not necessarily of equal size).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If we define indices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1≤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𝑖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1≤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𝑗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then we have a way to identify a particular subdivision within region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For example,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subdivided into 4 subdivisions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subdivided into 5 subdivisions, then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a representative point within the 2</a:t>
                </a:r>
                <a:r>
                  <a:rPr lang="en-US" sz="20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nd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subdivision of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-interval and the 3</a:t>
                </a:r>
                <a:r>
                  <a:rPr lang="en-US" sz="20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rd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subdivision of the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-interval,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the function evaluated at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Using this scheme, a double integral can be approximated by a double sum over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𝑖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𝑗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≈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𝑚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𝑗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, 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∆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∆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nary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or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𝑗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𝑚</m:t>
                              </m:r>
                            </m:sup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, 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∆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∆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nary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534A787-6A66-6BCE-004A-806AA3B446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33" y="247426"/>
                <a:ext cx="11327802" cy="5276316"/>
              </a:xfrm>
              <a:prstGeom prst="rect">
                <a:avLst/>
              </a:prstGeom>
              <a:blipFill>
                <a:blip r:embed="rId2"/>
                <a:stretch>
                  <a:fillRect l="-538" t="-694" r="-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19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B9D65D9-C712-218C-9FCC-3CE968B86104}"/>
                  </a:ext>
                </a:extLst>
              </p:cNvPr>
              <p:cNvSpPr txBox="1"/>
              <p:nvPr/>
            </p:nvSpPr>
            <p:spPr>
              <a:xfrm>
                <a:off x="634701" y="365760"/>
                <a:ext cx="10843708" cy="14282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Example 1: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Use Riemann Sums to approximate 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𝑑𝐴</m:t>
                        </m:r>
                      </m:e>
                    </m:nary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where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the rectangle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≤3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≤5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in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plane. Subdivide the region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into subregions each with length 1 to a side, and from each subregion, choose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to be the “upper right” corner.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B9D65D9-C712-218C-9FCC-3CE968B861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701" y="365760"/>
                <a:ext cx="10843708" cy="1428211"/>
              </a:xfrm>
              <a:prstGeom prst="rect">
                <a:avLst/>
              </a:prstGeom>
              <a:blipFill>
                <a:blip r:embed="rId2"/>
                <a:stretch>
                  <a:fillRect l="-562" r="-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2E1CF26-3EDC-031B-88F2-5223B7A12D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3926" y="1366242"/>
            <a:ext cx="1674483" cy="240192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7F59BF5-86B3-3A6F-8EE8-6453A6CB6CEB}"/>
                  </a:ext>
                </a:extLst>
              </p:cNvPr>
              <p:cNvSpPr txBox="1"/>
              <p:nvPr/>
            </p:nvSpPr>
            <p:spPr>
              <a:xfrm>
                <a:off x="713591" y="1688045"/>
                <a:ext cx="873162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The rectangular region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shown at right, subdivided into subregions, so that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=∆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∆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There are 12 such subregions.</a:t>
                </a:r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7F59BF5-86B3-3A6F-8EE8-6453A6CB6C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591" y="1688045"/>
                <a:ext cx="8731623" cy="707886"/>
              </a:xfrm>
              <a:prstGeom prst="rect">
                <a:avLst/>
              </a:prstGeom>
              <a:blipFill>
                <a:blip r:embed="rId4"/>
                <a:stretch>
                  <a:fillRect l="-698" t="-5172" r="-768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E672260-4B60-D2E9-502A-CE57AA57E709}"/>
                  </a:ext>
                </a:extLst>
              </p:cNvPr>
              <p:cNvSpPr txBox="1"/>
              <p:nvPr/>
            </p:nvSpPr>
            <p:spPr>
              <a:xfrm>
                <a:off x="713591" y="4206239"/>
                <a:ext cx="8634804" cy="14170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Then choose a representative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within each subregion. In this example, we choose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to be the “upper right” point within each subregion (this is an arbitrary choice. We could choose the “lower left” or the “middle point”, and so on). Here,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≤3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≤5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the bounds chosen for convenience.</a:t>
                </a:r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E672260-4B60-D2E9-502A-CE57AA57E7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591" y="4206239"/>
                <a:ext cx="8634804" cy="1417055"/>
              </a:xfrm>
              <a:prstGeom prst="rect">
                <a:avLst/>
              </a:prstGeom>
              <a:blipFill>
                <a:blip r:embed="rId5"/>
                <a:stretch>
                  <a:fillRect l="-706" t="-862" r="-706" b="-64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4FBC0C45-E349-747E-F0D3-AFD760F199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9993" y="3766668"/>
            <a:ext cx="2071295" cy="2756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65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1DC61FB-8671-79E9-D0C7-DA0B5DC0E0DB}"/>
                  </a:ext>
                </a:extLst>
              </p:cNvPr>
              <p:cNvSpPr txBox="1"/>
              <p:nvPr/>
            </p:nvSpPr>
            <p:spPr>
              <a:xfrm>
                <a:off x="580913" y="344245"/>
                <a:ext cx="11155680" cy="61144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Next, evaluate the integrand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at the representative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1,5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=5</m:t>
                                  </m:r>
                                </m: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2,5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=20</m:t>
                                  </m:r>
                                </m: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3,5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=45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1,4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=4</m:t>
                                  </m:r>
                                </m: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2,4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=16</m:t>
                                  </m:r>
                                </m: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3,4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=36</m:t>
                                  </m:r>
                                </m:e>
                              </m:mr>
                            </m:m>
                          </m:e>
                        </m:mr>
                        <m:m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3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1,3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=3</m:t>
                                  </m:r>
                                </m: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2,3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=12</m:t>
                                  </m:r>
                                </m: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3,3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=27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1,2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=2</m:t>
                                  </m:r>
                                </m: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2,2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=8  </m:t>
                                  </m:r>
                                </m:e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3,2</m:t>
                                      </m:r>
                                    </m:e>
                                  </m:d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=18</m:t>
                                  </m:r>
                                </m:e>
                              </m:mr>
                            </m:m>
                          </m:e>
                        </m:mr>
                      </m:m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Visually, we have a surface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“above” the </a:t>
                </a:r>
                <a:r>
                  <a:rPr lang="en-US" sz="20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xy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-plane. Each subregion in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the base of a rectangular box whose height is the function value shown in the table above. Each box has a volume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𝑑𝐴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Since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𝑑𝐴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in each case, each box has volume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×1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or simply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The value of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𝑑𝐴</m:t>
                        </m:r>
                      </m:e>
                    </m:nary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approximated by the sum of the volumes of the rectangular boxes contained within it. Thus,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≈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sup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𝑗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=2</m:t>
                              </m:r>
                            </m:sub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5</m:t>
                              </m:r>
                            </m:sup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, 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∆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 ∆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nary>
                        </m:e>
                      </m:nary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2+8+18+3+12+27+4+16+36+5+20+45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196.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1DC61FB-8671-79E9-D0C7-DA0B5DC0E0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13" y="344245"/>
                <a:ext cx="11155680" cy="6114494"/>
              </a:xfrm>
              <a:prstGeom prst="rect">
                <a:avLst/>
              </a:prstGeom>
              <a:blipFill>
                <a:blip r:embed="rId2"/>
                <a:stretch>
                  <a:fillRect l="-546" t="-199" r="-6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067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C27A516-70CE-A646-7033-B8098CD2D40E}"/>
                  </a:ext>
                </a:extLst>
              </p:cNvPr>
              <p:cNvSpPr txBox="1"/>
              <p:nvPr/>
            </p:nvSpPr>
            <p:spPr>
              <a:xfrm>
                <a:off x="645459" y="376518"/>
                <a:ext cx="11295529" cy="14589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Note that if we chose the representative point to be the lower-left corner of each subregion, we would find that the Riemann Sum is 50.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mean,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196+50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=123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is a reasonable approximation of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𝑑𝐴</m:t>
                        </m:r>
                      </m:e>
                    </m:nary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C27A516-70CE-A646-7033-B8098CD2D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59" y="376518"/>
                <a:ext cx="11295529" cy="1458989"/>
              </a:xfrm>
              <a:prstGeom prst="rect">
                <a:avLst/>
              </a:prstGeom>
              <a:blipFill>
                <a:blip r:embed="rId2"/>
                <a:stretch>
                  <a:fillRect l="-594" t="-2510" r="-540" b="-25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F9041D1-034C-E948-2739-BE524B4322E4}"/>
              </a:ext>
            </a:extLst>
          </p:cNvPr>
          <p:cNvCxnSpPr/>
          <p:nvPr/>
        </p:nvCxnSpPr>
        <p:spPr>
          <a:xfrm>
            <a:off x="763793" y="1957892"/>
            <a:ext cx="109835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0A6BEB-AA6C-DE17-6442-1A600E1EB0CA}"/>
                  </a:ext>
                </a:extLst>
              </p:cNvPr>
              <p:cNvSpPr txBox="1"/>
              <p:nvPr/>
            </p:nvSpPr>
            <p:spPr>
              <a:xfrm>
                <a:off x="645459" y="2302151"/>
                <a:ext cx="6390042" cy="20745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Example 2: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Use Riemann Sums to approximate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𝑑𝐴</m:t>
                        </m:r>
                      </m:e>
                    </m:nary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shown by the contour map. 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Let the region of integration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be given by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−4≤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≤4,  −6≤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≤6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and let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∆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∆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Use the middle point within each subregion.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0A6BEB-AA6C-DE17-6442-1A600E1EB0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59" y="2302151"/>
                <a:ext cx="6390042" cy="2074542"/>
              </a:xfrm>
              <a:prstGeom prst="rect">
                <a:avLst/>
              </a:prstGeom>
              <a:blipFill>
                <a:blip r:embed="rId3"/>
                <a:stretch>
                  <a:fillRect l="-1050" t="-1765" r="-954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7A9DBEAB-C10C-B5B9-5891-AD372547F8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9087" y="2250716"/>
            <a:ext cx="3607454" cy="40637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237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102DCF6-1321-A1FD-D71E-B51A9BAE62BB}"/>
                  </a:ext>
                </a:extLst>
              </p:cNvPr>
              <p:cNvSpPr txBox="1"/>
              <p:nvPr/>
            </p:nvSpPr>
            <p:spPr>
              <a:xfrm>
                <a:off x="484093" y="290456"/>
                <a:ext cx="11306287" cy="7546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The region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identified and then subdivided into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2×2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subregions (lower left, boldfaced). Then the middle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from within each subregion is identified (lower right):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102DCF6-1321-A1FD-D71E-B51A9BAE62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093" y="290456"/>
                <a:ext cx="11306287" cy="754694"/>
              </a:xfrm>
              <a:prstGeom prst="rect">
                <a:avLst/>
              </a:prstGeom>
              <a:blipFill>
                <a:blip r:embed="rId2"/>
                <a:stretch>
                  <a:fillRect l="-539" t="-4878" r="-539" b="-10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7C6AA316-5215-0662-693B-010BF2FB65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356" y="1409252"/>
            <a:ext cx="7041939" cy="42385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081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F1527B4-B5AF-D071-43A4-AA37A154B915}"/>
                  </a:ext>
                </a:extLst>
              </p:cNvPr>
              <p:cNvSpPr txBox="1"/>
              <p:nvPr/>
            </p:nvSpPr>
            <p:spPr>
              <a:xfrm>
                <a:off x="548639" y="344245"/>
                <a:ext cx="10951285" cy="33130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values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estimated from the contour map. For example, in the top tier of subregions, reading left to right and using the middle points, the values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approximately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−3,5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=37,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−1,5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=46,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1,5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=55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3,5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=60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Each of these subregions is the base of a rectangular box whose heights are given by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values. Each box then has a volume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𝑑𝐴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Since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𝑑𝐴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=(2)(2)=4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each box has a volume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×4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The approximate values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are shown below in an array that matches the orientation of the subregions in the previous figure: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F1527B4-B5AF-D071-43A4-AA37A154B9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" y="344245"/>
                <a:ext cx="10951285" cy="3313086"/>
              </a:xfrm>
              <a:prstGeom prst="rect">
                <a:avLst/>
              </a:prstGeom>
              <a:blipFill>
                <a:blip r:embed="rId2"/>
                <a:stretch>
                  <a:fillRect l="-557" t="-919" r="-557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CA436A22-7F03-314A-9B10-50834726C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7348" y="4134793"/>
            <a:ext cx="5673865" cy="202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2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2A57013-F9BB-06C6-ECE1-B0951484915F}"/>
                  </a:ext>
                </a:extLst>
              </p:cNvPr>
              <p:cNvSpPr txBox="1"/>
              <p:nvPr/>
            </p:nvSpPr>
            <p:spPr>
              <a:xfrm>
                <a:off x="613185" y="322729"/>
                <a:ext cx="11123407" cy="24841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Thus, the approximate value of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𝑅</m:t>
                        </m:r>
                      </m:sub>
                      <m:sup/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𝑑𝐴</m:t>
                        </m:r>
                      </m:e>
                    </m:nary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the sum of all the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𝑔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𝑗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values in the array above, multiplied by 4: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≈4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37+46+55+60+27+34+42+49+22+27+33+40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+ 16+23+28+34+13+20+25+31+11+18+25+29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</a:p>
              <a:p>
                <a:pPr marL="0"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which is about 2,980 cubic units.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2A57013-F9BB-06C6-ECE1-B095148491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85" y="322729"/>
                <a:ext cx="11123407" cy="2484142"/>
              </a:xfrm>
              <a:prstGeom prst="rect">
                <a:avLst/>
              </a:prstGeom>
              <a:blipFill>
                <a:blip r:embed="rId2"/>
                <a:stretch>
                  <a:fillRect l="-603" r="-603" b="-3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433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1504</Words>
  <Application>Microsoft Office PowerPoint</Application>
  <PresentationFormat>Widescreen</PresentationFormat>
  <Paragraphs>111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Cambria Math</vt:lpstr>
      <vt:lpstr>Times New Roman</vt:lpstr>
      <vt:lpstr>Office Theme</vt:lpstr>
      <vt:lpstr>Integration in R^3: Riemann Sums and Integration Over Rectangular Regions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2024-10-05T15:58:53Z</dcterms:created>
  <dcterms:modified xsi:type="dcterms:W3CDTF">2024-10-11T06:41:36Z</dcterms:modified>
</cp:coreProperties>
</file>