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A7BB37D0-D58A-4304-A087-8B65759F86E6}" v="328" dt="2024-11-03T01:42:57.199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76" autoAdjust="0"/>
    <p:restoredTop sz="94660"/>
  </p:normalViewPr>
  <p:slideViewPr>
    <p:cSldViewPr snapToGrid="0">
      <p:cViewPr varScale="1">
        <p:scale>
          <a:sx n="89" d="100"/>
          <a:sy n="89" d="100"/>
        </p:scale>
        <p:origin x="384" y="9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Beth Cousland" userId="0add9dda42c7579b" providerId="LiveId" clId="{A7BB37D0-D58A-4304-A087-8B65759F86E6}"/>
    <pc:docChg chg="undo custSel addSld modSld">
      <pc:chgData name="Beth Cousland" userId="0add9dda42c7579b" providerId="LiveId" clId="{A7BB37D0-D58A-4304-A087-8B65759F86E6}" dt="2024-11-03T01:42:57.199" v="555"/>
      <pc:docMkLst>
        <pc:docMk/>
      </pc:docMkLst>
      <pc:sldChg chg="addSp modSp new mod modAnim">
        <pc:chgData name="Beth Cousland" userId="0add9dda42c7579b" providerId="LiveId" clId="{A7BB37D0-D58A-4304-A087-8B65759F86E6}" dt="2024-11-03T01:38:53.346" v="478"/>
        <pc:sldMkLst>
          <pc:docMk/>
          <pc:sldMk cId="1378564145" sldId="257"/>
        </pc:sldMkLst>
        <pc:spChg chg="add mod">
          <ac:chgData name="Beth Cousland" userId="0add9dda42c7579b" providerId="LiveId" clId="{A7BB37D0-D58A-4304-A087-8B65759F86E6}" dt="2024-11-03T01:19:31.831" v="5" actId="255"/>
          <ac:spMkLst>
            <pc:docMk/>
            <pc:sldMk cId="1378564145" sldId="257"/>
            <ac:spMk id="3" creationId="{46E809FA-7CF7-F087-ABCD-73395BFE9AD6}"/>
          </ac:spMkLst>
        </pc:spChg>
      </pc:sldChg>
      <pc:sldChg chg="addSp delSp modSp new mod modAnim">
        <pc:chgData name="Beth Cousland" userId="0add9dda42c7579b" providerId="LiveId" clId="{A7BB37D0-D58A-4304-A087-8B65759F86E6}" dt="2024-11-03T01:39:15.484" v="484"/>
        <pc:sldMkLst>
          <pc:docMk/>
          <pc:sldMk cId="1031011133" sldId="258"/>
        </pc:sldMkLst>
        <pc:spChg chg="add del mod">
          <ac:chgData name="Beth Cousland" userId="0add9dda42c7579b" providerId="LiveId" clId="{A7BB37D0-D58A-4304-A087-8B65759F86E6}" dt="2024-11-03T01:20:45.422" v="8" actId="478"/>
          <ac:spMkLst>
            <pc:docMk/>
            <pc:sldMk cId="1031011133" sldId="258"/>
            <ac:spMk id="3" creationId="{DF4D5D5F-24B0-69D9-AA6F-5942EDA16F20}"/>
          </ac:spMkLst>
        </pc:spChg>
        <pc:spChg chg="add mod">
          <ac:chgData name="Beth Cousland" userId="0add9dda42c7579b" providerId="LiveId" clId="{A7BB37D0-D58A-4304-A087-8B65759F86E6}" dt="2024-11-03T01:20:57.700" v="11" actId="1076"/>
          <ac:spMkLst>
            <pc:docMk/>
            <pc:sldMk cId="1031011133" sldId="258"/>
            <ac:spMk id="5" creationId="{69CEE23B-F99B-BA80-50E3-A5F94EE4E765}"/>
          </ac:spMkLst>
        </pc:spChg>
        <pc:spChg chg="add mod">
          <ac:chgData name="Beth Cousland" userId="0add9dda42c7579b" providerId="LiveId" clId="{A7BB37D0-D58A-4304-A087-8B65759F86E6}" dt="2024-11-03T01:21:41.291" v="19" actId="21"/>
          <ac:spMkLst>
            <pc:docMk/>
            <pc:sldMk cId="1031011133" sldId="258"/>
            <ac:spMk id="9" creationId="{613D8A0F-F4E0-F489-0640-5B7901A80FEC}"/>
          </ac:spMkLst>
        </pc:spChg>
        <pc:spChg chg="add mod">
          <ac:chgData name="Beth Cousland" userId="0add9dda42c7579b" providerId="LiveId" clId="{A7BB37D0-D58A-4304-A087-8B65759F86E6}" dt="2024-11-03T01:22:23.506" v="29" actId="1076"/>
          <ac:spMkLst>
            <pc:docMk/>
            <pc:sldMk cId="1031011133" sldId="258"/>
            <ac:spMk id="11" creationId="{9281633C-B6BD-3D70-01D4-E8E52633C8E9}"/>
          </ac:spMkLst>
        </pc:spChg>
        <pc:graphicFrameChg chg="add del mod">
          <ac:chgData name="Beth Cousland" userId="0add9dda42c7579b" providerId="LiveId" clId="{A7BB37D0-D58A-4304-A087-8B65759F86E6}" dt="2024-11-03T01:20:45.422" v="8" actId="478"/>
          <ac:graphicFrameMkLst>
            <pc:docMk/>
            <pc:sldMk cId="1031011133" sldId="258"/>
            <ac:graphicFrameMk id="2" creationId="{81722F98-2593-2250-8330-1A7F144F916B}"/>
          </ac:graphicFrameMkLst>
        </pc:graphicFrameChg>
        <pc:picChg chg="add mod">
          <ac:chgData name="Beth Cousland" userId="0add9dda42c7579b" providerId="LiveId" clId="{A7BB37D0-D58A-4304-A087-8B65759F86E6}" dt="2024-11-03T01:21:18.298" v="14" actId="14100"/>
          <ac:picMkLst>
            <pc:docMk/>
            <pc:sldMk cId="1031011133" sldId="258"/>
            <ac:picMk id="7" creationId="{914B95B7-CBB6-6DEF-F9B5-961907FB420E}"/>
          </ac:picMkLst>
        </pc:picChg>
        <pc:picChg chg="add mod">
          <ac:chgData name="Beth Cousland" userId="0add9dda42c7579b" providerId="LiveId" clId="{A7BB37D0-D58A-4304-A087-8B65759F86E6}" dt="2024-11-03T01:22:08.759" v="27" actId="1076"/>
          <ac:picMkLst>
            <pc:docMk/>
            <pc:sldMk cId="1031011133" sldId="258"/>
            <ac:picMk id="13" creationId="{AF991973-380D-5DFF-B408-028A3E9C8E52}"/>
          </ac:picMkLst>
        </pc:picChg>
      </pc:sldChg>
      <pc:sldChg chg="addSp modSp new mod modAnim">
        <pc:chgData name="Beth Cousland" userId="0add9dda42c7579b" providerId="LiveId" clId="{A7BB37D0-D58A-4304-A087-8B65759F86E6}" dt="2024-11-03T01:39:30.603" v="489"/>
        <pc:sldMkLst>
          <pc:docMk/>
          <pc:sldMk cId="3978280146" sldId="259"/>
        </pc:sldMkLst>
        <pc:spChg chg="add mod">
          <ac:chgData name="Beth Cousland" userId="0add9dda42c7579b" providerId="LiveId" clId="{A7BB37D0-D58A-4304-A087-8B65759F86E6}" dt="2024-11-03T01:22:50.135" v="33" actId="1076"/>
          <ac:spMkLst>
            <pc:docMk/>
            <pc:sldMk cId="3978280146" sldId="259"/>
            <ac:spMk id="3" creationId="{F7263924-4303-EFA4-B265-959C96408B64}"/>
          </ac:spMkLst>
        </pc:spChg>
        <pc:spChg chg="add mod">
          <ac:chgData name="Beth Cousland" userId="0add9dda42c7579b" providerId="LiveId" clId="{A7BB37D0-D58A-4304-A087-8B65759F86E6}" dt="2024-11-03T01:23:30.054" v="41" actId="1076"/>
          <ac:spMkLst>
            <pc:docMk/>
            <pc:sldMk cId="3978280146" sldId="259"/>
            <ac:spMk id="8" creationId="{7A212331-1B46-4C9C-4411-915E14D5B0ED}"/>
          </ac:spMkLst>
        </pc:spChg>
        <pc:picChg chg="add mod">
          <ac:chgData name="Beth Cousland" userId="0add9dda42c7579b" providerId="LiveId" clId="{A7BB37D0-D58A-4304-A087-8B65759F86E6}" dt="2024-11-03T01:23:08.617" v="36" actId="14100"/>
          <ac:picMkLst>
            <pc:docMk/>
            <pc:sldMk cId="3978280146" sldId="259"/>
            <ac:picMk id="5" creationId="{49C91A40-F51B-E0C4-76BE-4F7BAAD897AF}"/>
          </ac:picMkLst>
        </pc:picChg>
        <pc:picChg chg="add mod">
          <ac:chgData name="Beth Cousland" userId="0add9dda42c7579b" providerId="LiveId" clId="{A7BB37D0-D58A-4304-A087-8B65759F86E6}" dt="2024-11-03T01:23:22.105" v="39" actId="14100"/>
          <ac:picMkLst>
            <pc:docMk/>
            <pc:sldMk cId="3978280146" sldId="259"/>
            <ac:picMk id="6" creationId="{B5A529EF-D398-F7A7-DC78-AC7818ED32A9}"/>
          </ac:picMkLst>
        </pc:picChg>
      </pc:sldChg>
      <pc:sldChg chg="addSp modSp new mod modAnim">
        <pc:chgData name="Beth Cousland" userId="0add9dda42c7579b" providerId="LiveId" clId="{A7BB37D0-D58A-4304-A087-8B65759F86E6}" dt="2024-11-03T01:40:00.992" v="499"/>
        <pc:sldMkLst>
          <pc:docMk/>
          <pc:sldMk cId="1945461938" sldId="260"/>
        </pc:sldMkLst>
        <pc:spChg chg="add mod">
          <ac:chgData name="Beth Cousland" userId="0add9dda42c7579b" providerId="LiveId" clId="{A7BB37D0-D58A-4304-A087-8B65759F86E6}" dt="2024-11-03T01:23:49.771" v="46" actId="14100"/>
          <ac:spMkLst>
            <pc:docMk/>
            <pc:sldMk cId="1945461938" sldId="260"/>
            <ac:spMk id="3" creationId="{93237165-65B4-C388-0085-5F08CB3BBC99}"/>
          </ac:spMkLst>
        </pc:spChg>
        <pc:spChg chg="add mod">
          <ac:chgData name="Beth Cousland" userId="0add9dda42c7579b" providerId="LiveId" clId="{A7BB37D0-D58A-4304-A087-8B65759F86E6}" dt="2024-11-03T01:24:17.453" v="53" actId="14100"/>
          <ac:spMkLst>
            <pc:docMk/>
            <pc:sldMk cId="1945461938" sldId="260"/>
            <ac:spMk id="6" creationId="{A686C4CE-5C11-C4C8-7ECA-57A221B49FDB}"/>
          </ac:spMkLst>
        </pc:spChg>
        <pc:spChg chg="add mod">
          <ac:chgData name="Beth Cousland" userId="0add9dda42c7579b" providerId="LiveId" clId="{A7BB37D0-D58A-4304-A087-8B65759F86E6}" dt="2024-11-03T01:39:48.037" v="495" actId="1076"/>
          <ac:spMkLst>
            <pc:docMk/>
            <pc:sldMk cId="1945461938" sldId="260"/>
            <ac:spMk id="8" creationId="{5AD54D94-57CB-DAA9-6B92-2685AEDFEAE9}"/>
          </ac:spMkLst>
        </pc:spChg>
        <pc:spChg chg="add mod">
          <ac:chgData name="Beth Cousland" userId="0add9dda42c7579b" providerId="LiveId" clId="{A7BB37D0-D58A-4304-A087-8B65759F86E6}" dt="2024-11-03T01:24:50.391" v="65" actId="14100"/>
          <ac:spMkLst>
            <pc:docMk/>
            <pc:sldMk cId="1945461938" sldId="260"/>
            <ac:spMk id="11" creationId="{F589F704-B6DA-196F-E375-0DBAD5A60696}"/>
          </ac:spMkLst>
        </pc:spChg>
        <pc:picChg chg="add mod">
          <ac:chgData name="Beth Cousland" userId="0add9dda42c7579b" providerId="LiveId" clId="{A7BB37D0-D58A-4304-A087-8B65759F86E6}" dt="2024-11-03T01:24:06.285" v="50" actId="1076"/>
          <ac:picMkLst>
            <pc:docMk/>
            <pc:sldMk cId="1945461938" sldId="260"/>
            <ac:picMk id="4" creationId="{B3F28023-70A8-2C99-465B-38DA1661F663}"/>
          </ac:picMkLst>
        </pc:picChg>
        <pc:picChg chg="add mod">
          <ac:chgData name="Beth Cousland" userId="0add9dda42c7579b" providerId="LiveId" clId="{A7BB37D0-D58A-4304-A087-8B65759F86E6}" dt="2024-11-03T01:24:38.853" v="62" actId="1076"/>
          <ac:picMkLst>
            <pc:docMk/>
            <pc:sldMk cId="1945461938" sldId="260"/>
            <ac:picMk id="9" creationId="{C511B31B-2474-E849-C7E1-A0E67169A81D}"/>
          </ac:picMkLst>
        </pc:picChg>
      </pc:sldChg>
      <pc:sldChg chg="addSp modSp new mod modAnim">
        <pc:chgData name="Beth Cousland" userId="0add9dda42c7579b" providerId="LiveId" clId="{A7BB37D0-D58A-4304-A087-8B65759F86E6}" dt="2024-11-03T01:40:33.363" v="507"/>
        <pc:sldMkLst>
          <pc:docMk/>
          <pc:sldMk cId="2647220584" sldId="261"/>
        </pc:sldMkLst>
        <pc:spChg chg="add mod">
          <ac:chgData name="Beth Cousland" userId="0add9dda42c7579b" providerId="LiveId" clId="{A7BB37D0-D58A-4304-A087-8B65759F86E6}" dt="2024-11-03T01:25:43.718" v="80" actId="20577"/>
          <ac:spMkLst>
            <pc:docMk/>
            <pc:sldMk cId="2647220584" sldId="261"/>
            <ac:spMk id="3" creationId="{1420A6F7-7A25-5318-6B37-F9F4CF6D5C7F}"/>
          </ac:spMkLst>
        </pc:spChg>
      </pc:sldChg>
      <pc:sldChg chg="addSp modSp new mod modAnim">
        <pc:chgData name="Beth Cousland" userId="0add9dda42c7579b" providerId="LiveId" clId="{A7BB37D0-D58A-4304-A087-8B65759F86E6}" dt="2024-11-03T01:40:56.352" v="514"/>
        <pc:sldMkLst>
          <pc:docMk/>
          <pc:sldMk cId="72033816" sldId="262"/>
        </pc:sldMkLst>
        <pc:spChg chg="add mod">
          <ac:chgData name="Beth Cousland" userId="0add9dda42c7579b" providerId="LiveId" clId="{A7BB37D0-D58A-4304-A087-8B65759F86E6}" dt="2024-11-03T01:26:23.475" v="90"/>
          <ac:spMkLst>
            <pc:docMk/>
            <pc:sldMk cId="72033816" sldId="262"/>
            <ac:spMk id="3" creationId="{3EDBE3C0-DC31-9AB5-7204-E3B6A93498ED}"/>
          </ac:spMkLst>
        </pc:spChg>
        <pc:spChg chg="add mod">
          <ac:chgData name="Beth Cousland" userId="0add9dda42c7579b" providerId="LiveId" clId="{A7BB37D0-D58A-4304-A087-8B65759F86E6}" dt="2024-11-03T01:27:13.069" v="106" actId="1076"/>
          <ac:spMkLst>
            <pc:docMk/>
            <pc:sldMk cId="72033816" sldId="262"/>
            <ac:spMk id="5" creationId="{D1A3D380-C990-6DF8-16FF-1F6AAC63631A}"/>
          </ac:spMkLst>
        </pc:spChg>
        <pc:picChg chg="add mod">
          <ac:chgData name="Beth Cousland" userId="0add9dda42c7579b" providerId="LiveId" clId="{A7BB37D0-D58A-4304-A087-8B65759F86E6}" dt="2024-11-03T01:27:09.798" v="105" actId="1076"/>
          <ac:picMkLst>
            <pc:docMk/>
            <pc:sldMk cId="72033816" sldId="262"/>
            <ac:picMk id="6" creationId="{9E495CD1-E168-3D8B-844C-8E1674386CA2}"/>
          </ac:picMkLst>
        </pc:picChg>
      </pc:sldChg>
      <pc:sldChg chg="addSp modSp new mod modAnim">
        <pc:chgData name="Beth Cousland" userId="0add9dda42c7579b" providerId="LiveId" clId="{A7BB37D0-D58A-4304-A087-8B65759F86E6}" dt="2024-11-03T01:41:18.315" v="521"/>
        <pc:sldMkLst>
          <pc:docMk/>
          <pc:sldMk cId="264264437" sldId="263"/>
        </pc:sldMkLst>
        <pc:spChg chg="add mod">
          <ac:chgData name="Beth Cousland" userId="0add9dda42c7579b" providerId="LiveId" clId="{A7BB37D0-D58A-4304-A087-8B65759F86E6}" dt="2024-11-03T01:27:31.637" v="110" actId="6549"/>
          <ac:spMkLst>
            <pc:docMk/>
            <pc:sldMk cId="264264437" sldId="263"/>
            <ac:spMk id="3" creationId="{353890DD-DF78-F97A-6D0C-290CD3CE8CE6}"/>
          </ac:spMkLst>
        </pc:spChg>
        <pc:spChg chg="add mod">
          <ac:chgData name="Beth Cousland" userId="0add9dda42c7579b" providerId="LiveId" clId="{A7BB37D0-D58A-4304-A087-8B65759F86E6}" dt="2024-11-03T01:28:05.758" v="131" actId="20577"/>
          <ac:spMkLst>
            <pc:docMk/>
            <pc:sldMk cId="264264437" sldId="263"/>
            <ac:spMk id="5" creationId="{7E0C1F85-FA9A-1D36-A571-267FA608128D}"/>
          </ac:spMkLst>
        </pc:spChg>
        <pc:picChg chg="add mod">
          <ac:chgData name="Beth Cousland" userId="0add9dda42c7579b" providerId="LiveId" clId="{A7BB37D0-D58A-4304-A087-8B65759F86E6}" dt="2024-11-03T01:28:15.951" v="135" actId="1076"/>
          <ac:picMkLst>
            <pc:docMk/>
            <pc:sldMk cId="264264437" sldId="263"/>
            <ac:picMk id="6" creationId="{C9F85628-D597-80D4-62D0-5FAD64B5405B}"/>
          </ac:picMkLst>
        </pc:picChg>
      </pc:sldChg>
      <pc:sldChg chg="addSp modSp new mod modAnim">
        <pc:chgData name="Beth Cousland" userId="0add9dda42c7579b" providerId="LiveId" clId="{A7BB37D0-D58A-4304-A087-8B65759F86E6}" dt="2024-11-03T01:41:57.461" v="532"/>
        <pc:sldMkLst>
          <pc:docMk/>
          <pc:sldMk cId="3184279376" sldId="264"/>
        </pc:sldMkLst>
        <pc:spChg chg="add mod">
          <ac:chgData name="Beth Cousland" userId="0add9dda42c7579b" providerId="LiveId" clId="{A7BB37D0-D58A-4304-A087-8B65759F86E6}" dt="2024-11-03T01:32:17.966" v="259" actId="13926"/>
          <ac:spMkLst>
            <pc:docMk/>
            <pc:sldMk cId="3184279376" sldId="264"/>
            <ac:spMk id="3" creationId="{4FDCAEF7-688D-D5BF-EF84-972540E2E7ED}"/>
          </ac:spMkLst>
        </pc:spChg>
        <pc:spChg chg="add mod">
          <ac:chgData name="Beth Cousland" userId="0add9dda42c7579b" providerId="LiveId" clId="{A7BB37D0-D58A-4304-A087-8B65759F86E6}" dt="2024-11-03T01:30:02.320" v="161" actId="208"/>
          <ac:spMkLst>
            <pc:docMk/>
            <pc:sldMk cId="3184279376" sldId="264"/>
            <ac:spMk id="4" creationId="{FC18ABD2-023F-FB58-17E9-BB0FF9193470}"/>
          </ac:spMkLst>
        </pc:spChg>
        <pc:spChg chg="add mod">
          <ac:chgData name="Beth Cousland" userId="0add9dda42c7579b" providerId="LiveId" clId="{A7BB37D0-D58A-4304-A087-8B65759F86E6}" dt="2024-11-03T01:32:44.394" v="263" actId="1582"/>
          <ac:spMkLst>
            <pc:docMk/>
            <pc:sldMk cId="3184279376" sldId="264"/>
            <ac:spMk id="5" creationId="{ECFE6667-DF01-C795-EEF0-ECFE7A29EDAB}"/>
          </ac:spMkLst>
        </pc:spChg>
      </pc:sldChg>
      <pc:sldChg chg="addSp modSp new mod modAnim">
        <pc:chgData name="Beth Cousland" userId="0add9dda42c7579b" providerId="LiveId" clId="{A7BB37D0-D58A-4304-A087-8B65759F86E6}" dt="2024-11-03T01:42:19.064" v="538"/>
        <pc:sldMkLst>
          <pc:docMk/>
          <pc:sldMk cId="4087109762" sldId="265"/>
        </pc:sldMkLst>
        <pc:spChg chg="add mod">
          <ac:chgData name="Beth Cousland" userId="0add9dda42c7579b" providerId="LiveId" clId="{A7BB37D0-D58A-4304-A087-8B65759F86E6}" dt="2024-11-03T01:34:42.467" v="291" actId="20577"/>
          <ac:spMkLst>
            <pc:docMk/>
            <pc:sldMk cId="4087109762" sldId="265"/>
            <ac:spMk id="3" creationId="{D3BD7115-CF7C-CCE5-3613-ACF0D4B76236}"/>
          </ac:spMkLst>
        </pc:spChg>
      </pc:sldChg>
      <pc:sldChg chg="addSp modSp new mod modAnim">
        <pc:chgData name="Beth Cousland" userId="0add9dda42c7579b" providerId="LiveId" clId="{A7BB37D0-D58A-4304-A087-8B65759F86E6}" dt="2024-11-03T01:42:51.580" v="554"/>
        <pc:sldMkLst>
          <pc:docMk/>
          <pc:sldMk cId="3268812040" sldId="266"/>
        </pc:sldMkLst>
        <pc:spChg chg="add mod">
          <ac:chgData name="Beth Cousland" userId="0add9dda42c7579b" providerId="LiveId" clId="{A7BB37D0-D58A-4304-A087-8B65759F86E6}" dt="2024-11-03T01:36:55.070" v="380" actId="20577"/>
          <ac:spMkLst>
            <pc:docMk/>
            <pc:sldMk cId="3268812040" sldId="266"/>
            <ac:spMk id="3" creationId="{FBC01EDB-E2ED-DA8B-171E-E973957412C9}"/>
          </ac:spMkLst>
        </pc:spChg>
        <pc:spChg chg="add mod">
          <ac:chgData name="Beth Cousland" userId="0add9dda42c7579b" providerId="LiveId" clId="{A7BB37D0-D58A-4304-A087-8B65759F86E6}" dt="2024-11-03T01:42:47.144" v="552" actId="20577"/>
          <ac:spMkLst>
            <pc:docMk/>
            <pc:sldMk cId="3268812040" sldId="266"/>
            <ac:spMk id="5" creationId="{CA29CB61-FF28-763F-10C9-EB216E2E5945}"/>
          </ac:spMkLst>
        </pc:spChg>
        <pc:picChg chg="add mod">
          <ac:chgData name="Beth Cousland" userId="0add9dda42c7579b" providerId="LiveId" clId="{A7BB37D0-D58A-4304-A087-8B65759F86E6}" dt="2024-11-03T01:36:07.726" v="312" actId="1076"/>
          <ac:picMkLst>
            <pc:docMk/>
            <pc:sldMk cId="3268812040" sldId="266"/>
            <ac:picMk id="6" creationId="{F9544AD1-AFDF-B75A-6764-8AE8DBA7B205}"/>
          </ac:picMkLst>
        </pc:picChg>
      </pc:sldChg>
      <pc:sldChg chg="addSp modSp new mod modAnim">
        <pc:chgData name="Beth Cousland" userId="0add9dda42c7579b" providerId="LiveId" clId="{A7BB37D0-D58A-4304-A087-8B65759F86E6}" dt="2024-11-03T01:42:57.199" v="555"/>
        <pc:sldMkLst>
          <pc:docMk/>
          <pc:sldMk cId="1369237426" sldId="267"/>
        </pc:sldMkLst>
        <pc:spChg chg="add mod">
          <ac:chgData name="Beth Cousland" userId="0add9dda42c7579b" providerId="LiveId" clId="{A7BB37D0-D58A-4304-A087-8B65759F86E6}" dt="2024-11-03T01:38:32.488" v="476" actId="1076"/>
          <ac:spMkLst>
            <pc:docMk/>
            <pc:sldMk cId="1369237426" sldId="267"/>
            <ac:spMk id="2" creationId="{6BDCC9C0-27B3-5A23-E563-94EF54C2B524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111102-5E88-40BC-D05F-3B45A876C04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5E9168F-AF54-4941-CCAD-96E3CE80C234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09A244A-5272-F5F7-6D39-F0F6F95E36F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7371-E7B2-4F78-B9FF-159E186956A4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126FA2-1E4F-A41D-D373-5C874AC5B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E0BDC49-E986-44D0-B489-49F224B9C42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BD76-05DD-4AA6-AACD-F9EBD731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6818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3DB5D35-41E2-A712-B645-D40C4AABEB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75BB737-3607-1E2A-40D6-514477BA977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C1E6F63-96C9-EF44-390A-72E8BD2FB84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7371-E7B2-4F78-B9FF-159E186956A4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94B0BB7-50C8-58E3-9D7E-BF06AA3C67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E84120-59C7-21BF-4FD6-BCE5EB76F9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BD76-05DD-4AA6-AACD-F9EBD731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62571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2874A08-FF03-2D59-20E4-DA0C2FE8502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5731CBA-4916-6190-EFE9-6FA9D067CD6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C396765-C70A-B3E3-3481-5A8D67DD655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7371-E7B2-4F78-B9FF-159E186956A4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399B93-630A-FAB7-C5DE-ED7F4A9E2A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91C361-E1DA-0E5E-BEBF-F26A886EB7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BD76-05DD-4AA6-AACD-F9EBD731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36476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A0AB33-1238-8E93-84B5-CE8052DDF14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A7957E3-78E2-6907-7885-783848B9DC5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BDF433B-EF2F-92E6-4951-7ED4219437D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7371-E7B2-4F78-B9FF-159E186956A4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ECEF678-5F75-04E9-6B79-3A28CC7819F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3D4B2A4-B577-94EC-8DB5-A7F051CF02E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BD76-05DD-4AA6-AACD-F9EBD731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0896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3DA56A-152E-D1AD-4C05-D21E4B14DBA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6D6369D-7968-CCA4-01A0-BF4A64A5B22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093D93F-800B-6118-F21E-3336C3D5C4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7371-E7B2-4F78-B9FF-159E186956A4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720774B-F746-51CC-E7F2-DBFB919D3B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BD98BD5-10E5-AEBD-5442-792CA6B7A82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BD76-05DD-4AA6-AACD-F9EBD731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73869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1F600B-94D2-8A86-EEF4-005651452A0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460344-7C5E-7A2C-9E1D-8D1228E5AAA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1FDF2B9-78CA-D537-579D-5A544D375D2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4128C4A-5045-F95C-2D43-79C102C1BFE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7371-E7B2-4F78-B9FF-159E186956A4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A4197E-3238-6FA2-F855-8362D6F9B04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A7F43017-61D9-2D13-CCA9-731902BBE2A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BD76-05DD-4AA6-AACD-F9EBD731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430346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F15A19-F6F5-DB7D-73FE-F67651CB30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5DF03B1-773C-C111-CA2E-870BC5267FA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41C2F69-00DA-53B4-8823-65F44CEAC74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35FDC83-B62D-498A-3F13-51003350BC83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6CE452D2-02ED-3936-2A47-89E45E3C6FB7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CD7A5D6-32FA-E5EF-5CB3-12DD90D855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7371-E7B2-4F78-B9FF-159E186956A4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1B6581D-9241-B643-C937-097CEEC3659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66A30B-4451-0246-C131-83AE5A616C7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BD76-05DD-4AA6-AACD-F9EBD731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3681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AE2DE07-6678-5B61-3AA1-F8AF4702F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CB56853-B9BB-67F1-A115-B634EC70AC7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7371-E7B2-4F78-B9FF-159E186956A4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5C71870-A1DD-63A6-2907-3AB1D60BC7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9453F9D5-AD3A-5E97-3257-6261ADD24D8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BD76-05DD-4AA6-AACD-F9EBD731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02190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E5DBFB8-8474-0309-B981-E98A4B754AC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7371-E7B2-4F78-B9FF-159E186956A4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2E5B45E-82B6-89B4-80B6-1133D0547E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C2E1C66-87A7-1705-33C0-70DF01A0B9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BD76-05DD-4AA6-AACD-F9EBD731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29020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4D7552-07DA-EA32-FB11-DF1C3B2E80C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A41EA10-C8BC-830A-7D5D-F56E01C8866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3FC0703-FA5C-D15F-FBDF-99CFCA4F770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48C6149-898E-BE3F-CEBE-A07161AFCB4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7371-E7B2-4F78-B9FF-159E186956A4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3DB88F0-AD15-E3BA-18E5-BE8B781024B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4366212-8B59-1405-3E58-205DAA1A3E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BD76-05DD-4AA6-AACD-F9EBD731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191430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F12298B-32D1-D717-7071-15B692CB63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A854AD8-970F-5D44-1DD7-15924F206B7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B696961C-4FA7-05F8-EA6E-9180D44FF58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353DE459-564D-DCA9-8416-5F98EF5236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8E7371-E7B2-4F78-B9FF-159E186956A4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1B792C-6EAB-2048-68D0-4E079A3CD8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0DE6AD8-5F15-8379-E75B-5988C6029D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458BD76-05DD-4AA6-AACD-F9EBD731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18684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EDAD1323-C1DE-8B3A-9FDE-CC6EF01EEB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159958D-505E-A677-499D-5FCC88A7ABB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C73E5A-307D-6CB2-A4CC-C4BD2B70D24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168E7371-E7B2-4F78-B9FF-159E186956A4}" type="datetimeFigureOut">
              <a:rPr lang="en-US" smtClean="0"/>
              <a:t>11/2/2024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8B40D8D-02EA-119B-9F3C-4A41912591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A2602D-88AE-476D-F214-5E8E90B953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0458BD76-05DD-4AA6-AACD-F9EBD731855C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12817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3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2.png"/><Relationship Id="rId4" Type="http://schemas.openxmlformats.org/officeDocument/2006/relationships/image" Target="../media/image11.png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png"/><Relationship Id="rId2" Type="http://schemas.openxmlformats.org/officeDocument/2006/relationships/image" Target="../media/image14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6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9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80BD885-BEDE-E053-B23A-1E13994C2097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Vector Fields</a:t>
            </a:r>
            <a:br>
              <a:rPr lang="en-US" dirty="0"/>
            </a:br>
            <a:r>
              <a:rPr lang="en-US" dirty="0"/>
              <a:t>&amp; Gradient Fields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FD42C8F-42DA-A06F-04B9-2FA0C928ECDC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Scott Surgent</a:t>
            </a:r>
          </a:p>
        </p:txBody>
      </p:sp>
    </p:spTree>
    <p:extLst>
      <p:ext uri="{BB962C8B-B14F-4D97-AF65-F5344CB8AC3E}">
        <p14:creationId xmlns:p14="http://schemas.microsoft.com/office/powerpoint/2010/main" val="39688008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3BD7115-CF7C-CCE5-3613-ACF0D4B76236}"/>
                  </a:ext>
                </a:extLst>
              </p:cNvPr>
              <p:cNvSpPr txBox="1"/>
              <p:nvPr/>
            </p:nvSpPr>
            <p:spPr>
              <a:xfrm>
                <a:off x="494852" y="268941"/>
                <a:ext cx="8646458" cy="3882088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7: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Find the potential functions for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𝐆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p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For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 potential function is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𝑔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𝑑𝑥</m:t>
                        </m:r>
                      </m:e>
                    </m:nary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nary>
                      <m:naryPr>
                        <m:limLoc m:val="undOvr"/>
                        <m:subHide m:val="on"/>
                        <m:supHide m:val="on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naryPr>
                      <m:sub/>
                      <m:sup/>
                      <m:e>
                        <m:sSup>
                          <m:sSup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p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  <m:sup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4</m:t>
                            </m:r>
                          </m:sup>
                        </m:s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 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𝑑𝑦</m:t>
                        </m:r>
                      </m:e>
                    </m:nary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Constants of integration are not necessary.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:r>
                  <a:rPr lang="en-US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a gradient field, then it has infinitely-many potential functions, all equivalent up to its constant of integration. </a:t>
                </a:r>
              </a:p>
              <a:p>
                <a:pPr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Note that for </a:t>
                </a:r>
                <a:r>
                  <a:rPr lang="en-US" b="1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above,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</a:t>
                </a:r>
                <a14:m>
                  <m:oMath xmlns:m="http://schemas.openxmlformats.org/officeDocument/2006/math"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i="1"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den>
                    </m:f>
                    <m:sSup>
                      <m:sSupPr>
                        <m:ctrlP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i="1"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5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+7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also a valid potential function. </a:t>
                </a:r>
              </a:p>
              <a:p>
                <a:pPr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Usually, we let any such constant be 0.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D3BD7115-CF7C-CCE5-3613-ACF0D4B7623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4852" y="268941"/>
                <a:ext cx="8646458" cy="3882088"/>
              </a:xfrm>
              <a:prstGeom prst="rect">
                <a:avLst/>
              </a:prstGeom>
              <a:blipFill>
                <a:blip r:embed="rId2"/>
                <a:stretch>
                  <a:fillRect l="-564" t="-785" r="-564" b="-141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871097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BC01EDB-E2ED-DA8B-171E-E973957412C9}"/>
                  </a:ext>
                </a:extLst>
              </p:cNvPr>
              <p:cNvSpPr txBox="1"/>
              <p:nvPr/>
            </p:nvSpPr>
            <p:spPr>
              <a:xfrm>
                <a:off x="860612" y="408792"/>
                <a:ext cx="10671586" cy="21522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Paths that are orthogonal to the contours for each point in the path are called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streams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or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streamlines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Streamline are usually denoted by the psi symbol, </a:t>
                </a:r>
                <a14:m>
                  <m:oMath xmlns:m="http://schemas.openxmlformats.org/officeDocument/2006/math">
                    <m:r>
                      <a:rPr lang="en-US" sz="1800" b="0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𝜓</m:t>
                    </m:r>
                    <m:d>
                      <m:dPr>
                        <m:ctrlP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xample 5, streamlines would be of the form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𝑘𝑥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and in Example 6, of the form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=2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On a surface, a stream of water would flow orthogonally to the contours of the surface, always in the direction of steepest descent.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BC01EDB-E2ED-DA8B-171E-E973957412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612" y="408792"/>
                <a:ext cx="10671586" cy="2152256"/>
              </a:xfrm>
              <a:prstGeom prst="rect">
                <a:avLst/>
              </a:prstGeom>
              <a:blipFill>
                <a:blip r:embed="rId2"/>
                <a:stretch>
                  <a:fillRect l="-457" t="-1416" r="-514" b="-33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A29CB61-FF28-763F-10C9-EB216E2E5945}"/>
                  </a:ext>
                </a:extLst>
              </p:cNvPr>
              <p:cNvSpPr txBox="1"/>
              <p:nvPr/>
            </p:nvSpPr>
            <p:spPr>
              <a:xfrm>
                <a:off x="860612" y="2719821"/>
                <a:ext cx="5879222" cy="247798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8: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Given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−3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−3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find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∇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sketch it along with the contour map of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 vector field is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b="1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𝐅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r>
                        <m:rPr>
                          <m:sty m:val="p"/>
                        </m:rPr>
                        <a:rPr lang="en-US" sz="180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∇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𝑓</m:t>
                      </m:r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sub>
                          </m:sSub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sSub>
                            <m:sSub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b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𝑓</m:t>
                              </m:r>
                            </m:e>
                            <m:sub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sub>
                          </m:sSub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3</m:t>
                          </m:r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−3, 3</m:t>
                          </m:r>
                          <m:sSup>
                            <m:sSup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</m:ctrlPr>
                            </m:sSup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  <m:sup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Calibri" panose="020F0502020204030204" pitchFamily="34" charset="0"/>
                                  <a:cs typeface="Times New Roman" panose="02020603050405020304" pitchFamily="18" charset="0"/>
                                </a:rPr>
                                <m:t>2</m:t>
                              </m:r>
                            </m:sup>
                          </m:sSup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Calibri" panose="020F0502020204030204" pitchFamily="34" charset="0"/>
                              <a:cs typeface="Times New Roman" panose="02020603050405020304" pitchFamily="18" charset="0"/>
                            </a:rPr>
                            <m:t>−3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vector field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shown at right with the contours of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CA29CB61-FF28-763F-10C9-EB216E2E59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0612" y="2719821"/>
                <a:ext cx="5879222" cy="2477986"/>
              </a:xfrm>
              <a:prstGeom prst="rect">
                <a:avLst/>
              </a:prstGeom>
              <a:blipFill>
                <a:blip r:embed="rId3"/>
                <a:stretch>
                  <a:fillRect l="-829" t="-1229" r="-829" b="-270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F9544AD1-AFDF-B75A-6764-8AE8DBA7B20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56201" y="2397913"/>
            <a:ext cx="3759630" cy="375963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268812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BDCC9C0-27B3-5A23-E563-94EF54C2B524}"/>
                  </a:ext>
                </a:extLst>
              </p:cNvPr>
              <p:cNvSpPr txBox="1"/>
              <p:nvPr/>
            </p:nvSpPr>
            <p:spPr>
              <a:xfrm>
                <a:off x="5163671" y="2054711"/>
                <a:ext cx="4184725" cy="203132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𝜌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 your boat</a:t>
                </a:r>
              </a:p>
              <a:p>
                <a:endParaRPr lang="en-US" dirty="0"/>
              </a:p>
              <a:p>
                <a:r>
                  <a:rPr lang="en-US" dirty="0"/>
                  <a:t>Gently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𝜓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  <m:r>
                      <a:rPr lang="en-US" b="0" i="1" smtClean="0">
                        <a:latin typeface="Cambria Math" panose="02040503050406030204" pitchFamily="18" charset="0"/>
                      </a:rPr>
                      <m:t>&lt;0</m:t>
                    </m:r>
                    <m:r>
                      <a:rPr lang="en-US" b="0" i="0" smtClean="0"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endParaRPr lang="en-US" dirty="0"/>
              </a:p>
              <a:p>
                <a:endParaRPr lang="en-US" dirty="0"/>
              </a:p>
              <a:p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b="0" i="0" smtClean="0">
                        <a:latin typeface="Cambria Math" panose="02040503050406030204" pitchFamily="18" charset="0"/>
                      </a:rPr>
                      <m:t>Merril</m:t>
                    </m:r>
                    <m:sSup>
                      <m:sSupPr>
                        <m:ctrlPr>
                          <a:rPr lang="en-US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m:rPr>
                            <m:sty m:val="p"/>
                          </m:rPr>
                          <a:rPr lang="en-US" b="0" i="0" smtClean="0">
                            <a:latin typeface="Cambria Math" panose="02040503050406030204" pitchFamily="18" charset="0"/>
                          </a:rPr>
                          <m:t>y</m:t>
                        </m:r>
                      </m:e>
                      <m:sup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dirty="0"/>
                  <a:t>.</a:t>
                </a:r>
              </a:p>
              <a:p>
                <a:endParaRPr lang="en-US" dirty="0"/>
              </a:p>
              <a:p>
                <a:r>
                  <a:rPr lang="en-US" dirty="0"/>
                  <a:t>Life = dream.</a:t>
                </a:r>
              </a:p>
            </p:txBody>
          </p:sp>
        </mc:Choice>
        <mc:Fallback>
          <p:sp>
            <p:nvSpPr>
              <p:cNvPr id="2" name="TextBox 1">
                <a:extLst>
                  <a:ext uri="{FF2B5EF4-FFF2-40B4-BE49-F238E27FC236}">
                    <a16:creationId xmlns:a16="http://schemas.microsoft.com/office/drawing/2014/main" id="{6BDCC9C0-27B3-5A23-E563-94EF54C2B52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163671" y="2054711"/>
                <a:ext cx="4184725" cy="2031325"/>
              </a:xfrm>
              <a:prstGeom prst="rect">
                <a:avLst/>
              </a:prstGeom>
              <a:blipFill>
                <a:blip r:embed="rId2"/>
                <a:stretch>
                  <a:fillRect l="-1164" t="-1201" b="-4204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692374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6E809FA-7CF7-F087-ABCD-73395BFE9AD6}"/>
                  </a:ext>
                </a:extLst>
              </p:cNvPr>
              <p:cNvSpPr txBox="1"/>
              <p:nvPr/>
            </p:nvSpPr>
            <p:spPr>
              <a:xfrm>
                <a:off x="408791" y="365760"/>
                <a:ext cx="11392348" cy="272690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A </a:t>
                </a:r>
                <a:r>
                  <a:rPr lang="en-US" sz="20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vector field 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is a function </a:t>
                </a:r>
                <a:r>
                  <a:rPr lang="en-US" sz="20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</a:t>
                </a:r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that assigns to each ordered pair </a:t>
                </a:r>
                <a14:m>
                  <m:oMath xmlns:m="http://schemas.openxmlformats.org/officeDocument/2006/math"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20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 vector of the form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  <m:d>
                          <m:dPr>
                            <m:ctrlP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20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We write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𝐅</m:t>
                      </m:r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𝑀</m:t>
                          </m:r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𝑁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This can be extended into higher dimensions. For example. 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20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we would write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20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000" b="1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𝐅</m:t>
                      </m:r>
                      <m:d>
                        <m:dPr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d>
                        <m:dPr>
                          <m:begChr m:val="〈"/>
                          <m:endChr m:val="〉"/>
                          <m:ctrlP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𝑀</m:t>
                          </m:r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</m:d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𝑁</m:t>
                          </m:r>
                          <m:d>
                            <m:dPr>
                              <m:ctrlP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,</m:t>
                              </m:r>
                              <m:r>
                                <a:rPr lang="en-US" sz="20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𝑧</m:t>
                              </m:r>
                            </m:e>
                          </m:d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𝑃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(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𝑧</m:t>
                          </m:r>
                          <m:r>
                            <a:rPr lang="en-US" sz="20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)</m:t>
                          </m:r>
                        </m:e>
                      </m:d>
                      <m:r>
                        <a:rPr lang="en-US" sz="20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.</m:t>
                      </m:r>
                    </m:oMath>
                  </m:oMathPara>
                </a14:m>
                <a:endParaRPr lang="en-US" sz="20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6E809FA-7CF7-F087-ABCD-73395BFE9AD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8791" y="365760"/>
                <a:ext cx="11392348" cy="2726900"/>
              </a:xfrm>
              <a:prstGeom prst="rect">
                <a:avLst/>
              </a:prstGeom>
              <a:blipFill>
                <a:blip r:embed="rId2"/>
                <a:stretch>
                  <a:fillRect l="-535" t="-1119" r="-589" b="-89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7856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9CEE23B-F99B-BA80-50E3-A5F94EE4E765}"/>
                  </a:ext>
                </a:extLst>
              </p:cNvPr>
              <p:cNvSpPr txBox="1"/>
              <p:nvPr/>
            </p:nvSpPr>
            <p:spPr>
              <a:xfrm>
                <a:off x="637391" y="454939"/>
                <a:ext cx="6094206" cy="12631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Example 1: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Sketch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Using an input-output table, we can show some of the vectors in the vector field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69CEE23B-F99B-BA80-50E3-A5F94EE4E76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37391" y="454939"/>
                <a:ext cx="6094206" cy="1263166"/>
              </a:xfrm>
              <a:prstGeom prst="rect">
                <a:avLst/>
              </a:prstGeom>
              <a:blipFill>
                <a:blip r:embed="rId2"/>
                <a:stretch>
                  <a:fillRect l="-901" t="-2899" r="-901" b="-6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7" name="Picture 6">
            <a:extLst>
              <a:ext uri="{FF2B5EF4-FFF2-40B4-BE49-F238E27FC236}">
                <a16:creationId xmlns:a16="http://schemas.microsoft.com/office/drawing/2014/main" id="{914B95B7-CBB6-6DEF-F9B5-961907FB420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7391" y="1868948"/>
            <a:ext cx="6062636" cy="1724106"/>
          </a:xfrm>
          <a:prstGeom prst="rect">
            <a:avLst/>
          </a:prstGeom>
        </p:spPr>
      </p:pic>
      <mc:AlternateContent xmlns:mc="http://schemas.openxmlformats.org/markup-compatibility/2006">
        <mc:Choice xmlns:a14="http://schemas.microsoft.com/office/drawing/2010/main" Requires="a14"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13D8A0F-F4E0-F489-0640-5B7901A80FEC}"/>
                  </a:ext>
                </a:extLst>
              </p:cNvPr>
              <p:cNvSpPr txBox="1"/>
              <p:nvPr/>
            </p:nvSpPr>
            <p:spPr>
              <a:xfrm>
                <a:off x="723452" y="3953600"/>
                <a:ext cx="6094206" cy="961482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vector </a:t>
                </a:r>
                <a14:m>
                  <m:oMath xmlns:m="http://schemas.openxmlformats.org/officeDocument/2006/math"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drawn so that its foot is at the point described by the ordered pair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9" name="TextBox 8">
                <a:extLst>
                  <a:ext uri="{FF2B5EF4-FFF2-40B4-BE49-F238E27FC236}">
                    <a16:creationId xmlns:a16="http://schemas.microsoft.com/office/drawing/2014/main" id="{613D8A0F-F4E0-F489-0640-5B7901A80FE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3452" y="3953600"/>
                <a:ext cx="6094206" cy="961482"/>
              </a:xfrm>
              <a:prstGeom prst="rect">
                <a:avLst/>
              </a:prstGeom>
              <a:blipFill>
                <a:blip r:embed="rId4"/>
                <a:stretch>
                  <a:fillRect l="-901" t="-3822" r="-9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TextBox 10">
            <a:extLst>
              <a:ext uri="{FF2B5EF4-FFF2-40B4-BE49-F238E27FC236}">
                <a16:creationId xmlns:a16="http://schemas.microsoft.com/office/drawing/2014/main" id="{9281633C-B6BD-3D70-01D4-E8E52633C8E9}"/>
              </a:ext>
            </a:extLst>
          </p:cNvPr>
          <p:cNvSpPr txBox="1"/>
          <p:nvPr/>
        </p:nvSpPr>
        <p:spPr>
          <a:xfrm>
            <a:off x="7395038" y="1047665"/>
            <a:ext cx="4590826" cy="670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 this example, the vectors point radially (along straight lines) away from the origin.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AF991973-380D-5DFF-B408-028A3E9C8E52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7664931" y="1963408"/>
            <a:ext cx="4051041" cy="3980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310111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7263924-4303-EFA4-B265-959C96408B64}"/>
                  </a:ext>
                </a:extLst>
              </p:cNvPr>
              <p:cNvSpPr txBox="1"/>
              <p:nvPr/>
            </p:nvSpPr>
            <p:spPr>
              <a:xfrm>
                <a:off x="572846" y="444181"/>
                <a:ext cx="6094206" cy="12631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2: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Sketch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,−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 input-output table shows some of the vectors, followed by an image of the vector field. 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F7263924-4303-EFA4-B265-959C96408B6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46" y="444181"/>
                <a:ext cx="6094206" cy="1263166"/>
              </a:xfrm>
              <a:prstGeom prst="rect">
                <a:avLst/>
              </a:prstGeom>
              <a:blipFill>
                <a:blip r:embed="rId2"/>
                <a:stretch>
                  <a:fillRect l="-900" t="-2899" r="-800" b="-676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5" name="Picture 4">
            <a:extLst>
              <a:ext uri="{FF2B5EF4-FFF2-40B4-BE49-F238E27FC236}">
                <a16:creationId xmlns:a16="http://schemas.microsoft.com/office/drawing/2014/main" id="{49C91A40-F51B-E0C4-76BE-4F7BAAD897AF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72846" y="1868947"/>
            <a:ext cx="6138291" cy="1745621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5A529EF-D398-F7A7-DC78-AC7818ED32A9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60304" y="363967"/>
            <a:ext cx="4162731" cy="4186518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TextBox 7">
            <a:extLst>
              <a:ext uri="{FF2B5EF4-FFF2-40B4-BE49-F238E27FC236}">
                <a16:creationId xmlns:a16="http://schemas.microsoft.com/office/drawing/2014/main" id="{7A212331-1B46-4C9C-4411-915E14D5B0ED}"/>
              </a:ext>
            </a:extLst>
          </p:cNvPr>
          <p:cNvSpPr txBox="1"/>
          <p:nvPr/>
        </p:nvSpPr>
        <p:spPr>
          <a:xfrm>
            <a:off x="5758031" y="5008905"/>
            <a:ext cx="6094206" cy="37407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The vectors suggest a clockwise rotation around the origin.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782801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3237165-65B4-C388-0085-5F08CB3BBC99}"/>
                  </a:ext>
                </a:extLst>
              </p:cNvPr>
              <p:cNvSpPr txBox="1"/>
              <p:nvPr/>
            </p:nvSpPr>
            <p:spPr>
              <a:xfrm>
                <a:off x="368450" y="287668"/>
                <a:ext cx="4429461" cy="215225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3: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Sketch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1,2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This is a constant vector field. All vectors are identical in magnitude and orientation. In the image below, each vector is shown at half-scale so as not to clutter the image too severely.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93237165-65B4-C388-0085-5F08CB3BBC9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68450" y="287668"/>
                <a:ext cx="4429461" cy="2152256"/>
              </a:xfrm>
              <a:prstGeom prst="rect">
                <a:avLst/>
              </a:prstGeom>
              <a:blipFill>
                <a:blip r:embed="rId2"/>
                <a:stretch>
                  <a:fillRect l="-1100" t="-1416" r="-1238" b="-33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4" name="Picture 3">
            <a:extLst>
              <a:ext uri="{FF2B5EF4-FFF2-40B4-BE49-F238E27FC236}">
                <a16:creationId xmlns:a16="http://schemas.microsoft.com/office/drawing/2014/main" id="{B3F28023-70A8-2C99-465B-38DA1661F66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36637" y="2691474"/>
            <a:ext cx="2901875" cy="2901875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A686C4CE-5C11-C4C8-7ECA-57A221B49FDB}"/>
              </a:ext>
            </a:extLst>
          </p:cNvPr>
          <p:cNvSpPr txBox="1"/>
          <p:nvPr/>
        </p:nvSpPr>
        <p:spPr>
          <a:xfrm>
            <a:off x="368450" y="5844899"/>
            <a:ext cx="4429461" cy="670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vector field is not radial nor does it suggest any rotation.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AD54D94-57CB-DAA9-6B92-2685AEDFEAE9}"/>
                  </a:ext>
                </a:extLst>
              </p:cNvPr>
              <p:cNvSpPr txBox="1"/>
              <p:nvPr/>
            </p:nvSpPr>
            <p:spPr>
              <a:xfrm>
                <a:off x="5897881" y="297848"/>
                <a:ext cx="6094206" cy="1263166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4: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Sketch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+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−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Solution: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The vector field is shown below: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8" name="TextBox 7">
                <a:extLst>
                  <a:ext uri="{FF2B5EF4-FFF2-40B4-BE49-F238E27FC236}">
                    <a16:creationId xmlns:a16="http://schemas.microsoft.com/office/drawing/2014/main" id="{5AD54D94-57CB-DAA9-6B92-2685AEDFEAE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897881" y="297848"/>
                <a:ext cx="6094206" cy="1263166"/>
              </a:xfrm>
              <a:prstGeom prst="rect">
                <a:avLst/>
              </a:prstGeom>
              <a:blipFill>
                <a:blip r:embed="rId4"/>
                <a:stretch>
                  <a:fillRect l="-901" t="-289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Picture 8">
            <a:extLst>
              <a:ext uri="{FF2B5EF4-FFF2-40B4-BE49-F238E27FC236}">
                <a16:creationId xmlns:a16="http://schemas.microsoft.com/office/drawing/2014/main" id="{C511B31B-2474-E849-C7E1-A0E67169A81D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12281" y="1346849"/>
            <a:ext cx="3654910" cy="3579161"/>
          </a:xfrm>
          <a:prstGeom prst="rect">
            <a:avLst/>
          </a:prstGeom>
          <a:noFill/>
          <a:ln>
            <a:noFill/>
          </a:ln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F589F704-B6DA-196F-E375-0DBAD5A60696}"/>
              </a:ext>
            </a:extLst>
          </p:cNvPr>
          <p:cNvSpPr txBox="1"/>
          <p:nvPr/>
        </p:nvSpPr>
        <p:spPr>
          <a:xfrm>
            <a:off x="5897881" y="5258129"/>
            <a:ext cx="4816735" cy="67044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just">
              <a:lnSpc>
                <a:spcPct val="107000"/>
              </a:lnSpc>
            </a:pPr>
            <a:r>
              <a:rPr lang="en-US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This vector field appears to have both radial and rotational aspects in its appearance.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454619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420A6F7-7A25-5318-6B37-F9F4CF6D5C7F}"/>
                  </a:ext>
                </a:extLst>
              </p:cNvPr>
              <p:cNvSpPr txBox="1"/>
              <p:nvPr/>
            </p:nvSpPr>
            <p:spPr>
              <a:xfrm>
                <a:off x="537882" y="441064"/>
                <a:ext cx="11112650" cy="338464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Given a function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(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,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)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its gradient is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∇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This is called a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gradient vector field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(or just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gradient field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).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It is also called a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conservative vector field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 such a case, the vector field is written as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∇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Gradient vector fields have an interesting visual property: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 vectors in the vector field lie orthogonal to the contours of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1420A6F7-7A25-5318-6B37-F9F4CF6D5C7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37882" y="441064"/>
                <a:ext cx="11112650" cy="3384645"/>
              </a:xfrm>
              <a:prstGeom prst="rect">
                <a:avLst/>
              </a:prstGeom>
              <a:blipFill>
                <a:blip r:embed="rId2"/>
                <a:stretch>
                  <a:fillRect l="-439" t="-540" b="-161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4722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EDBE3C0-DC31-9AB5-7204-E3B6A93498ED}"/>
                  </a:ext>
                </a:extLst>
              </p:cNvPr>
              <p:cNvSpPr txBox="1"/>
              <p:nvPr/>
            </p:nvSpPr>
            <p:spPr>
              <a:xfrm>
                <a:off x="572845" y="442802"/>
                <a:ext cx="6094206" cy="792589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5: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Given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find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∇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sketch it along with the contour map of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EDBE3C0-DC31-9AB5-7204-E3B6A93498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45" y="442802"/>
                <a:ext cx="6094206" cy="792589"/>
              </a:xfrm>
              <a:prstGeom prst="rect">
                <a:avLst/>
              </a:prstGeom>
              <a:blipFill>
                <a:blip r:embed="rId2"/>
                <a:stretch>
                  <a:fillRect l="-900" r="-300" b="-10769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1A3D380-C990-6DF8-16FF-1F6AAC63631A}"/>
                  </a:ext>
                </a:extLst>
              </p:cNvPr>
              <p:cNvSpPr txBox="1"/>
              <p:nvPr/>
            </p:nvSpPr>
            <p:spPr>
              <a:xfrm>
                <a:off x="572845" y="1731530"/>
                <a:ext cx="6473413" cy="2998385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Solution: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The vector field is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∇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</a:t>
                </a:r>
              </a:p>
              <a:p>
                <a:pPr algn="just"/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contours of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are concentric circles of the form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sup>
                    </m:sSup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centered at the origin, the surface being a paraboloid with its vertex at (0,0,0) and opening upward. </a:t>
                </a:r>
              </a:p>
              <a:p>
                <a:pPr algn="just"/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Note that the vectors in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are orthogonal to the contours of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  <a:p>
                <a:pPr algn="just"/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This is the same vector field as seen in Example 1. The vectors point in the direction of increasing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z</a:t>
                </a:r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D1A3D380-C990-6DF8-16FF-1F6AAC6363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2845" y="1731530"/>
                <a:ext cx="6473413" cy="2998385"/>
              </a:xfrm>
              <a:prstGeom prst="rect">
                <a:avLst/>
              </a:prstGeom>
              <a:blipFill>
                <a:blip r:embed="rId3"/>
                <a:stretch>
                  <a:fillRect l="-847" t="-1016" r="-753" b="-20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9E495CD1-E168-3D8B-844C-8E1674386CA2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63814" y="442802"/>
            <a:ext cx="4178355" cy="412919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720338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53890DD-DF78-F97A-6D0C-290CD3CE8CE6}"/>
                  </a:ext>
                </a:extLst>
              </p:cNvPr>
              <p:cNvSpPr txBox="1"/>
              <p:nvPr/>
            </p:nvSpPr>
            <p:spPr>
              <a:xfrm>
                <a:off x="271631" y="234935"/>
                <a:ext cx="6094206" cy="67044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>
                  <a:lnSpc>
                    <a:spcPct val="107000"/>
                  </a:lnSpc>
                </a:pP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Example 6: 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Given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find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∇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and sketch it along with the contour map of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353890DD-DF78-F97A-6D0C-290CD3CE8CE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71631" y="234935"/>
                <a:ext cx="6094206" cy="670440"/>
              </a:xfrm>
              <a:prstGeom prst="rect">
                <a:avLst/>
              </a:prstGeom>
              <a:blipFill>
                <a:blip r:embed="rId2"/>
                <a:stretch>
                  <a:fillRect l="-901" t="-5455" b="-12727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>
        <mc:Choice xmlns:a14="http://schemas.microsoft.com/office/drawing/2010/main"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E0C1F85-FA9A-1D36-A571-267FA608128D}"/>
                  </a:ext>
                </a:extLst>
              </p:cNvPr>
              <p:cNvSpPr txBox="1"/>
              <p:nvPr/>
            </p:nvSpPr>
            <p:spPr>
              <a:xfrm>
                <a:off x="298525" y="1224676"/>
                <a:ext cx="6094206" cy="3004733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algn="just"/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Solution: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The vector field is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∇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sub>
                        </m:sSub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sSub>
                          <m:sSub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cs typeface="Times New Roman" panose="02020603050405020304" pitchFamily="18" charset="0"/>
                              </a:rPr>
                            </m:ctrlPr>
                          </m:sSub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𝑓</m:t>
                            </m:r>
                          </m:e>
                          <m:sub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Calibri" panose="020F0502020204030204" pitchFamily="34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sub>
                        </m:sSub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1,2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.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 </a:t>
                </a:r>
              </a:p>
              <a:p>
                <a:pPr algn="just"/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The surface of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is a plane tilting “upward” as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x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and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y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both increase in value. </a:t>
                </a:r>
              </a:p>
              <a:p>
                <a:pPr algn="just"/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Note that the contours of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are all lines of the form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+2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𝑘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or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=−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f>
                      <m:f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fPr>
                      <m:num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𝑘</m:t>
                        </m:r>
                      </m:num>
                      <m:den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2</m:t>
                        </m:r>
                      </m:den>
                    </m:f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and that the vectors in </a:t>
                </a:r>
                <a:r>
                  <a:rPr lang="en-US" sz="1800" b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F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 are orthogonal to the contours of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, pointing in the direction of increasing </a:t>
                </a:r>
                <a:r>
                  <a:rPr lang="en-US" sz="1800" i="1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z</a:t>
                </a: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. </a:t>
                </a:r>
              </a:p>
              <a:p>
                <a:pPr algn="just"/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</a:endParaRPr>
              </a:p>
              <a:p>
                <a:pPr algn="just"/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This is the same vector field as in </a:t>
                </a:r>
                <a:r>
                  <a:rPr lang="en-US" dirty="0">
                    <a:latin typeface="Times New Roman" panose="02020603050405020304" pitchFamily="18" charset="0"/>
                    <a:ea typeface="Times New Roman" panose="02020603050405020304" pitchFamily="18" charset="0"/>
                  </a:rPr>
                  <a:t>Example 3.</a:t>
                </a:r>
                <a:endParaRPr lang="en-US" dirty="0"/>
              </a:p>
            </p:txBody>
          </p:sp>
        </mc:Choice>
        <mc:Fallback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7E0C1F85-FA9A-1D36-A571-267FA608128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98525" y="1224676"/>
                <a:ext cx="6094206" cy="3004733"/>
              </a:xfrm>
              <a:prstGeom prst="rect">
                <a:avLst/>
              </a:prstGeom>
              <a:blipFill>
                <a:blip r:embed="rId3"/>
                <a:stretch>
                  <a:fillRect l="-900" t="-1217" r="-800" b="-202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6" name="Picture 5">
            <a:extLst>
              <a:ext uri="{FF2B5EF4-FFF2-40B4-BE49-F238E27FC236}">
                <a16:creationId xmlns:a16="http://schemas.microsoft.com/office/drawing/2014/main" id="{C9F85628-D597-80D4-62D0-5FAD64B5405B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65035" y="580572"/>
            <a:ext cx="3827313" cy="3648837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42644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>
        <mc:Choice xmlns:a14="http://schemas.microsoft.com/office/drawing/2010/main" Requires="a14"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FDCAEF7-688D-D5BF-EF84-972540E2E7ED}"/>
                  </a:ext>
                </a:extLst>
              </p:cNvPr>
              <p:cNvSpPr txBox="1"/>
              <p:nvPr/>
            </p:nvSpPr>
            <p:spPr>
              <a:xfrm>
                <a:off x="529814" y="292447"/>
                <a:ext cx="11239052" cy="5791650"/>
              </a:xfrm>
              <a:prstGeom prst="rect">
                <a:avLst/>
              </a:prstGeom>
              <a:noFill/>
            </p:spPr>
            <p:txBody>
              <a:bodyPr wrap="square">
                <a:spAutoFit/>
              </a:bodyPr>
              <a:lstStyle/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Not all vector fields are gradient fields. Those in Examples 2 and 4 are not gradient fields.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There do not exist functions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𝑧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180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∇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in these two examples.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If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F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a gradient field, then there exists a function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such that </a:t>
                </a:r>
                <a14:m>
                  <m:oMath xmlns:m="http://schemas.openxmlformats.org/officeDocument/2006/math">
                    <m:r>
                      <a:rPr lang="en-US" sz="1800" b="1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solidFill>
                              <a:srgbClr val="000000"/>
                            </a:solidFill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r>
                      <m:rPr>
                        <m:sty m:val="p"/>
                      </m:rPr>
                      <a:rPr lang="en-US" sz="1800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∇</m:t>
                    </m:r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solidFill>
                    <a:srgbClr val="000000"/>
                  </a:solidFill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This function </a:t>
                </a:r>
                <a14:m>
                  <m:oMath xmlns:m="http://schemas.openxmlformats.org/officeDocument/2006/math">
                    <m:r>
                      <a:rPr lang="en-US" sz="1800" i="1">
                        <a:solidFill>
                          <a:srgbClr val="000000"/>
                        </a:solidFill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𝑓</m:t>
                    </m:r>
                  </m:oMath>
                </a14:m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called a </a:t>
                </a:r>
                <a:r>
                  <a:rPr lang="en-US" sz="1800" b="1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potential function</a:t>
                </a:r>
                <a:r>
                  <a:rPr lang="en-US" sz="1800" dirty="0">
                    <a:solidFill>
                      <a:srgbClr val="000000"/>
                    </a:solidFill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All constant vector fields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are gradient fields, where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𝑏𝑦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is a potential function. 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In </a:t>
                </a:r>
                <a14:m>
                  <m:oMath xmlns:m="http://schemas.openxmlformats.org/officeDocument/2006/math">
                    <m:sSup>
                      <m:sSup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sSup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𝑅</m:t>
                        </m:r>
                      </m:e>
                      <m:sup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3</m:t>
                        </m:r>
                      </m:sup>
                    </m:sSup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we would have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𝑎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𝑏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𝑐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, with potential function </a:t>
                </a:r>
                <a14:m>
                  <m:oMath xmlns:m="http://schemas.openxmlformats.org/officeDocument/2006/math"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𝑓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𝑧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𝑎𝑥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𝑏𝑦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+</m:t>
                    </m:r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𝑐𝑧</m:t>
                    </m:r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.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 </a:t>
                </a:r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All vector fields of the form </a:t>
                </a:r>
                <a14:m>
                  <m:oMath xmlns:m="http://schemas.openxmlformats.org/officeDocument/2006/math">
                    <m:r>
                      <a:rPr lang="en-US" sz="1800" b="1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</m:e>
                        </m:d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sz="1800" dirty="0">
                    <a:effectLst/>
                    <a:latin typeface="Times New Roman" panose="02020603050405020304" pitchFamily="18" charset="0"/>
                    <a:ea typeface="Times New Roman" panose="02020603050405020304" pitchFamily="18" charset="0"/>
                    <a:cs typeface="Times New Roman" panose="02020603050405020304" pitchFamily="18" charset="0"/>
                  </a:rPr>
                  <a:t> are gradient fields, where a potential function is</a:t>
                </a:r>
              </a:p>
              <a:p>
                <a:pPr marL="0" marR="0" algn="just">
                  <a:lnSpc>
                    <a:spcPct val="107000"/>
                  </a:lnSpc>
                </a:pPr>
                <a:endParaRPr lang="en-US" i="1" dirty="0">
                  <a:latin typeface="Times New Roman" panose="02020603050405020304" pitchFamily="18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800" i="1" smtClean="0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𝑓</m:t>
                      </m:r>
                      <m:d>
                        <m:dPr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dPr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𝑥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,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𝑦</m:t>
                          </m:r>
                        </m:e>
                      </m:d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=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𝑀</m:t>
                          </m:r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𝑥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𝑑𝑥</m:t>
                          </m:r>
                        </m:e>
                      </m:nary>
                      <m:r>
                        <a:rPr lang="en-US" sz="1800" i="1">
                          <a:effectLst/>
                          <a:latin typeface="Cambria Math" panose="020405030504060302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m:t>+</m:t>
                      </m:r>
                      <m:nary>
                        <m:naryPr>
                          <m:limLoc m:val="undOvr"/>
                          <m:subHide m:val="on"/>
                          <m:supHide m:val="on"/>
                          <m:ctrlP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</m:ctrlPr>
                        </m:naryPr>
                        <m:sub/>
                        <m:sup/>
                        <m:e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𝑁</m:t>
                          </m:r>
                          <m:d>
                            <m:dPr>
                              <m:ctrlP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</m:ctrlPr>
                            </m:dPr>
                            <m:e>
                              <m:r>
                                <a:rPr lang="en-US" sz="1800" i="1">
                                  <a:effectLst/>
                                  <a:latin typeface="Cambria Math" panose="02040503050406030204" pitchFamily="18" charset="0"/>
                                  <a:ea typeface="Times New Roman" panose="02020603050405020304" pitchFamily="18" charset="0"/>
                                  <a:cs typeface="Times New Roman" panose="02020603050405020304" pitchFamily="18" charset="0"/>
                                </a:rPr>
                                <m:t>𝑦</m:t>
                              </m:r>
                            </m:e>
                          </m:d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 </m:t>
                          </m:r>
                          <m:r>
                            <a:rPr lang="en-US" sz="1800" i="1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𝑑𝑦</m:t>
                          </m:r>
                          <m:r>
                            <a:rPr lang="en-US" sz="1800" b="0" i="1" smtClean="0">
                              <a:effectLst/>
                              <a:latin typeface="Cambria Math" panose="02040503050406030204" pitchFamily="18" charset="0"/>
                              <a:ea typeface="Times New Roman" panose="02020603050405020304" pitchFamily="18" charset="0"/>
                              <a:cs typeface="Times New Roman" panose="02020603050405020304" pitchFamily="18" charset="0"/>
                            </a:rPr>
                            <m:t>.</m:t>
                          </m:r>
                        </m:e>
                      </m:nary>
                    </m:oMath>
                  </m:oMathPara>
                </a14:m>
                <a:endParaRPr lang="en-US" sz="2400" dirty="0">
                  <a:effectLst/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ctr">
                  <a:lnSpc>
                    <a:spcPct val="107000"/>
                  </a:lnSpc>
                </a:pPr>
                <a:endParaRPr lang="en-US" sz="2400" dirty="0">
                  <a:latin typeface="Calibri" panose="020F0502020204030204" pitchFamily="34" charset="0"/>
                  <a:ea typeface="Calibri" panose="020F0502020204030204" pitchFamily="34" charset="0"/>
                  <a:cs typeface="Times New Roman" panose="02020603050405020304" pitchFamily="18" charset="0"/>
                </a:endParaRPr>
              </a:p>
              <a:p>
                <a:pPr marL="0" marR="0" algn="just">
                  <a:lnSpc>
                    <a:spcPct val="107000"/>
                  </a:lnSpc>
                </a:pP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If </a:t>
                </a:r>
                <a14:m>
                  <m:oMath xmlns:m="http://schemas.openxmlformats.org/officeDocument/2006/math">
                    <m:r>
                      <a:rPr lang="en-US" sz="1800" b="1" i="1" smtClean="0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𝐅</m:t>
                    </m:r>
                    <m:d>
                      <m:dPr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</m:e>
                    </m:d>
                    <m:r>
                      <a:rPr lang="en-US" sz="1800" i="1">
                        <a:effectLst/>
                        <a:latin typeface="Cambria Math" panose="020405030504060302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rPr>
                      <m:t>=</m:t>
                    </m:r>
                    <m:d>
                      <m:dPr>
                        <m:begChr m:val="〈"/>
                        <m:endChr m:val="〉"/>
                        <m:ctrlP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</m:ctrlPr>
                      </m:dPr>
                      <m:e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𝑀</m:t>
                        </m:r>
                        <m:d>
                          <m:dPr>
                            <m:ctrlP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</m:ctrlPr>
                          </m:dPr>
                          <m:e>
                            <m:r>
                              <a:rPr lang="en-US" sz="1800" i="1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𝑥</m:t>
                            </m:r>
                            <m:r>
                              <a:rPr lang="en-US" sz="18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,</m:t>
                            </m:r>
                            <m:r>
                              <a:rPr lang="en-US" sz="1800" b="0" i="1" smtClean="0">
                                <a:effectLst/>
                                <a:latin typeface="Cambria Math" panose="02040503050406030204" pitchFamily="18" charset="0"/>
                                <a:ea typeface="Times New Roman" panose="02020603050405020304" pitchFamily="18" charset="0"/>
                                <a:cs typeface="Times New Roman" panose="02020603050405020304" pitchFamily="18" charset="0"/>
                              </a:rPr>
                              <m:t>𝑦</m:t>
                            </m:r>
                          </m:e>
                        </m:d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𝑁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(</m:t>
                        </m:r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𝑥</m:t>
                        </m:r>
                        <m:r>
                          <a:rPr lang="en-US" sz="1800" b="0" i="1" smtClean="0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,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𝑦</m:t>
                        </m:r>
                        <m:r>
                          <a:rPr lang="en-US" sz="1800" i="1">
                            <a:effectLst/>
                            <a:latin typeface="Cambria Math" panose="02040503050406030204" pitchFamily="18" charset="0"/>
                            <a:ea typeface="Times New Roman" panose="02020603050405020304" pitchFamily="18" charset="0"/>
                            <a:cs typeface="Times New Roman" panose="02020603050405020304" pitchFamily="18" charset="0"/>
                          </a:rPr>
                          <m:t>)</m:t>
                        </m:r>
                      </m:e>
                    </m:d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, then </a:t>
                </a:r>
                <a:r>
                  <a:rPr lang="en-US" b="1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F</a:t>
                </a:r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 is a gradient field if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𝑀</m:t>
                        </m:r>
                      </m:e>
                      <m:sub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𝑦</m:t>
                        </m:r>
                      </m:sub>
                    </m:sSub>
                    <m:r>
                      <a:rPr lang="en-US" b="0" i="1" smtClean="0">
                        <a:effectLst/>
                        <a:latin typeface="Cambria Math" panose="020405030504060302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rPr>
                      <m:t>=</m:t>
                    </m:r>
                    <m:sSub>
                      <m:sSubPr>
                        <m:ctrlP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</m:ctrlPr>
                      </m:sSubPr>
                      <m:e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𝑁</m:t>
                        </m:r>
                      </m:e>
                      <m:sub>
                        <m:r>
                          <a:rPr lang="en-US" b="0" i="1" smtClean="0">
                            <a:effectLst/>
                            <a:latin typeface="Cambria Math" panose="02040503050406030204" pitchFamily="18" charset="0"/>
                            <a:ea typeface="Calibri" panose="020F0502020204030204" pitchFamily="34" charset="0"/>
                            <a:cs typeface="Times New Roman" panose="02020603050405020304" pitchFamily="18" charset="0"/>
                          </a:rPr>
                          <m:t>𝑥</m:t>
                        </m:r>
                      </m:sub>
                    </m:sSub>
                  </m:oMath>
                </a14:m>
                <a:r>
                  <a:rPr lang="en-US" dirty="0">
                    <a:effectLst/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. Otherwise, it is not.   </a:t>
                </a:r>
                <a:r>
                  <a:rPr lang="en-US" dirty="0">
                    <a:effectLst/>
                    <a:highlight>
                      <a:srgbClr val="FFFF00"/>
                    </a:highlight>
                    <a:latin typeface="Times New Roman" panose="02020603050405020304" pitchFamily="18" charset="0"/>
                    <a:ea typeface="Calibri" panose="020F0502020204030204" pitchFamily="34" charset="0"/>
                    <a:cs typeface="Times New Roman" panose="02020603050405020304" pitchFamily="18" charset="0"/>
                  </a:rPr>
                  <a:t>“Minks”</a:t>
                </a:r>
              </a:p>
            </p:txBody>
          </p:sp>
        </mc:Choice>
        <mc:Fallback>
          <p:sp>
            <p:nvSpPr>
              <p:cNvPr id="3" name="TextBox 2">
                <a:extLst>
                  <a:ext uri="{FF2B5EF4-FFF2-40B4-BE49-F238E27FC236}">
                    <a16:creationId xmlns:a16="http://schemas.microsoft.com/office/drawing/2014/main" id="{4FDCAEF7-688D-D5BF-EF84-972540E2E7ED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29814" y="292447"/>
                <a:ext cx="11239052" cy="5791650"/>
              </a:xfrm>
              <a:prstGeom prst="rect">
                <a:avLst/>
              </a:prstGeom>
              <a:blipFill>
                <a:blip r:embed="rId2"/>
                <a:stretch>
                  <a:fillRect l="-488" t="-6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Rectangle 3">
            <a:extLst>
              <a:ext uri="{FF2B5EF4-FFF2-40B4-BE49-F238E27FC236}">
                <a16:creationId xmlns:a16="http://schemas.microsoft.com/office/drawing/2014/main" id="{FC18ABD2-023F-FB58-17E9-BB0FF9193470}"/>
              </a:ext>
            </a:extLst>
          </p:cNvPr>
          <p:cNvSpPr/>
          <p:nvPr/>
        </p:nvSpPr>
        <p:spPr>
          <a:xfrm>
            <a:off x="441064" y="1495313"/>
            <a:ext cx="8412480" cy="968188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ECFE6667-DF01-C795-EEF0-ECFE7A29EDAB}"/>
              </a:ext>
            </a:extLst>
          </p:cNvPr>
          <p:cNvSpPr/>
          <p:nvPr/>
        </p:nvSpPr>
        <p:spPr>
          <a:xfrm>
            <a:off x="441064" y="5572461"/>
            <a:ext cx="9703397" cy="398033"/>
          </a:xfrm>
          <a:prstGeom prst="rect">
            <a:avLst/>
          </a:prstGeom>
          <a:noFill/>
          <a:ln w="38100">
            <a:solidFill>
              <a:srgbClr val="7030A0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427937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</TotalTime>
  <Words>1043</Words>
  <Application>Microsoft Office PowerPoint</Application>
  <PresentationFormat>Widescreen</PresentationFormat>
  <Paragraphs>101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Aptos</vt:lpstr>
      <vt:lpstr>Aptos Display</vt:lpstr>
      <vt:lpstr>Arial</vt:lpstr>
      <vt:lpstr>Calibri</vt:lpstr>
      <vt:lpstr>Cambria Math</vt:lpstr>
      <vt:lpstr>Times New Roman</vt:lpstr>
      <vt:lpstr>Office Theme</vt:lpstr>
      <vt:lpstr>Vector Fields &amp; Gradient Fields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Beth Cousland</dc:creator>
  <cp:lastModifiedBy>Beth Cousland</cp:lastModifiedBy>
  <cp:revision>1</cp:revision>
  <dcterms:created xsi:type="dcterms:W3CDTF">2024-11-03T01:18:28Z</dcterms:created>
  <dcterms:modified xsi:type="dcterms:W3CDTF">2024-11-03T01:43:06Z</dcterms:modified>
</cp:coreProperties>
</file>