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E42CEF-C4B0-40E0-990C-A0AA0718E861}" v="265" dt="2024-08-16T06:15:01.5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94660"/>
  </p:normalViewPr>
  <p:slideViewPr>
    <p:cSldViewPr snapToGrid="0">
      <p:cViewPr varScale="1">
        <p:scale>
          <a:sx n="89" d="100"/>
          <a:sy n="89" d="100"/>
        </p:scale>
        <p:origin x="3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Cousland" userId="0add9dda42c7579b" providerId="LiveId" clId="{27E42CEF-C4B0-40E0-990C-A0AA0718E861}"/>
    <pc:docChg chg="custSel addSld modSld">
      <pc:chgData name="Beth Cousland" userId="0add9dda42c7579b" providerId="LiveId" clId="{27E42CEF-C4B0-40E0-990C-A0AA0718E861}" dt="2024-08-16T06:15:01.564" v="511"/>
      <pc:docMkLst>
        <pc:docMk/>
      </pc:docMkLst>
      <pc:sldChg chg="addSp modSp new mod modAnim">
        <pc:chgData name="Beth Cousland" userId="0add9dda42c7579b" providerId="LiveId" clId="{27E42CEF-C4B0-40E0-990C-A0AA0718E861}" dt="2024-08-16T06:08:24.992" v="413"/>
        <pc:sldMkLst>
          <pc:docMk/>
          <pc:sldMk cId="1630859803" sldId="257"/>
        </pc:sldMkLst>
        <pc:spChg chg="add mod">
          <ac:chgData name="Beth Cousland" userId="0add9dda42c7579b" providerId="LiveId" clId="{27E42CEF-C4B0-40E0-990C-A0AA0718E861}" dt="2024-08-16T05:40:59.450" v="11" actId="14100"/>
          <ac:spMkLst>
            <pc:docMk/>
            <pc:sldMk cId="1630859803" sldId="257"/>
            <ac:spMk id="3" creationId="{BABBA6C9-4767-670D-2824-5D1C30FDFF84}"/>
          </ac:spMkLst>
        </pc:spChg>
        <pc:spChg chg="add mod">
          <ac:chgData name="Beth Cousland" userId="0add9dda42c7579b" providerId="LiveId" clId="{27E42CEF-C4B0-40E0-990C-A0AA0718E861}" dt="2024-08-16T05:41:06.076" v="13" actId="255"/>
          <ac:spMkLst>
            <pc:docMk/>
            <pc:sldMk cId="1630859803" sldId="257"/>
            <ac:spMk id="7" creationId="{E8C31A38-4404-E953-3B77-D92EE706FD1A}"/>
          </ac:spMkLst>
        </pc:spChg>
        <pc:picChg chg="add mod">
          <ac:chgData name="Beth Cousland" userId="0add9dda42c7579b" providerId="LiveId" clId="{27E42CEF-C4B0-40E0-990C-A0AA0718E861}" dt="2024-08-16T05:40:35.754" v="7" actId="14100"/>
          <ac:picMkLst>
            <pc:docMk/>
            <pc:sldMk cId="1630859803" sldId="257"/>
            <ac:picMk id="5" creationId="{7EBE20E0-6425-E361-FD09-0375603D0F72}"/>
          </ac:picMkLst>
        </pc:picChg>
        <pc:picChg chg="add mod">
          <ac:chgData name="Beth Cousland" userId="0add9dda42c7579b" providerId="LiveId" clId="{27E42CEF-C4B0-40E0-990C-A0AA0718E861}" dt="2024-08-16T05:41:21.645" v="17" actId="1076"/>
          <ac:picMkLst>
            <pc:docMk/>
            <pc:sldMk cId="1630859803" sldId="257"/>
            <ac:picMk id="9" creationId="{3BAD2551-4EA4-4376-9B7C-930A06860886}"/>
          </ac:picMkLst>
        </pc:picChg>
      </pc:sldChg>
      <pc:sldChg chg="addSp modSp new mod modAnim">
        <pc:chgData name="Beth Cousland" userId="0add9dda42c7579b" providerId="LiveId" clId="{27E42CEF-C4B0-40E0-990C-A0AA0718E861}" dt="2024-08-16T06:08:58.193" v="421"/>
        <pc:sldMkLst>
          <pc:docMk/>
          <pc:sldMk cId="171637702" sldId="258"/>
        </pc:sldMkLst>
        <pc:spChg chg="add mod">
          <ac:chgData name="Beth Cousland" userId="0add9dda42c7579b" providerId="LiveId" clId="{27E42CEF-C4B0-40E0-990C-A0AA0718E861}" dt="2024-08-16T05:43:30.127" v="43" actId="122"/>
          <ac:spMkLst>
            <pc:docMk/>
            <pc:sldMk cId="171637702" sldId="258"/>
            <ac:spMk id="3" creationId="{5F73A482-8B9F-36DD-E2E3-A4F1AA367955}"/>
          </ac:spMkLst>
        </pc:spChg>
        <pc:spChg chg="add mod">
          <ac:chgData name="Beth Cousland" userId="0add9dda42c7579b" providerId="LiveId" clId="{27E42CEF-C4B0-40E0-990C-A0AA0718E861}" dt="2024-08-16T05:44:47.356" v="72" actId="14100"/>
          <ac:spMkLst>
            <pc:docMk/>
            <pc:sldMk cId="171637702" sldId="258"/>
            <ac:spMk id="7" creationId="{F2E3E967-33FC-1BBB-9D71-15094C7C282F}"/>
          </ac:spMkLst>
        </pc:spChg>
        <pc:spChg chg="add mod">
          <ac:chgData name="Beth Cousland" userId="0add9dda42c7579b" providerId="LiveId" clId="{27E42CEF-C4B0-40E0-990C-A0AA0718E861}" dt="2024-08-16T05:44:44.488" v="71" actId="14100"/>
          <ac:spMkLst>
            <pc:docMk/>
            <pc:sldMk cId="171637702" sldId="258"/>
            <ac:spMk id="9" creationId="{9F5AD544-EAB9-29E2-F212-1CE94F6BAF9E}"/>
          </ac:spMkLst>
        </pc:spChg>
        <pc:picChg chg="add mod">
          <ac:chgData name="Beth Cousland" userId="0add9dda42c7579b" providerId="LiveId" clId="{27E42CEF-C4B0-40E0-990C-A0AA0718E861}" dt="2024-08-16T05:43:13.310" v="37" actId="1076"/>
          <ac:picMkLst>
            <pc:docMk/>
            <pc:sldMk cId="171637702" sldId="258"/>
            <ac:picMk id="5" creationId="{E856B4C7-4EE3-E49D-62DF-F17249EC8FF0}"/>
          </ac:picMkLst>
        </pc:picChg>
      </pc:sldChg>
      <pc:sldChg chg="addSp delSp modSp new mod modAnim">
        <pc:chgData name="Beth Cousland" userId="0add9dda42c7579b" providerId="LiveId" clId="{27E42CEF-C4B0-40E0-990C-A0AA0718E861}" dt="2024-08-16T06:09:29.519" v="428"/>
        <pc:sldMkLst>
          <pc:docMk/>
          <pc:sldMk cId="1528311557" sldId="259"/>
        </pc:sldMkLst>
        <pc:spChg chg="add mod">
          <ac:chgData name="Beth Cousland" userId="0add9dda42c7579b" providerId="LiveId" clId="{27E42CEF-C4B0-40E0-990C-A0AA0718E861}" dt="2024-08-16T05:45:17.410" v="76" actId="255"/>
          <ac:spMkLst>
            <pc:docMk/>
            <pc:sldMk cId="1528311557" sldId="259"/>
            <ac:spMk id="3" creationId="{85202DBD-A7C3-1981-0341-240F2BF0F3B7}"/>
          </ac:spMkLst>
        </pc:spChg>
        <pc:spChg chg="add mod">
          <ac:chgData name="Beth Cousland" userId="0add9dda42c7579b" providerId="LiveId" clId="{27E42CEF-C4B0-40E0-990C-A0AA0718E861}" dt="2024-08-16T05:46:51.282" v="91" actId="13926"/>
          <ac:spMkLst>
            <pc:docMk/>
            <pc:sldMk cId="1528311557" sldId="259"/>
            <ac:spMk id="10" creationId="{3A999011-53B8-310F-A8A9-2872787E1DE1}"/>
          </ac:spMkLst>
        </pc:spChg>
        <pc:spChg chg="add mod">
          <ac:chgData name="Beth Cousland" userId="0add9dda42c7579b" providerId="LiveId" clId="{27E42CEF-C4B0-40E0-990C-A0AA0718E861}" dt="2024-08-16T05:47:21.129" v="93" actId="207"/>
          <ac:spMkLst>
            <pc:docMk/>
            <pc:sldMk cId="1528311557" sldId="259"/>
            <ac:spMk id="11" creationId="{FF8678CB-2A54-3F76-EAF4-1912D69EC2C6}"/>
          </ac:spMkLst>
        </pc:spChg>
        <pc:picChg chg="add del mod">
          <ac:chgData name="Beth Cousland" userId="0add9dda42c7579b" providerId="LiveId" clId="{27E42CEF-C4B0-40E0-990C-A0AA0718E861}" dt="2024-08-16T05:45:38.366" v="80" actId="478"/>
          <ac:picMkLst>
            <pc:docMk/>
            <pc:sldMk cId="1528311557" sldId="259"/>
            <ac:picMk id="4" creationId="{42757E7A-115F-AF1B-00CC-EF7A33622827}"/>
          </ac:picMkLst>
        </pc:picChg>
        <pc:picChg chg="add mod">
          <ac:chgData name="Beth Cousland" userId="0add9dda42c7579b" providerId="LiveId" clId="{27E42CEF-C4B0-40E0-990C-A0AA0718E861}" dt="2024-08-16T05:45:54.751" v="83" actId="14100"/>
          <ac:picMkLst>
            <pc:docMk/>
            <pc:sldMk cId="1528311557" sldId="259"/>
            <ac:picMk id="6" creationId="{CFFDD405-F11D-FE50-F569-8A6126644F10}"/>
          </ac:picMkLst>
        </pc:picChg>
        <pc:picChg chg="add mod">
          <ac:chgData name="Beth Cousland" userId="0add9dda42c7579b" providerId="LiveId" clId="{27E42CEF-C4B0-40E0-990C-A0AA0718E861}" dt="2024-08-16T05:46:13.817" v="87" actId="1076"/>
          <ac:picMkLst>
            <pc:docMk/>
            <pc:sldMk cId="1528311557" sldId="259"/>
            <ac:picMk id="8" creationId="{20017932-776C-66D4-CC6E-01EF4365696C}"/>
          </ac:picMkLst>
        </pc:picChg>
      </pc:sldChg>
      <pc:sldChg chg="addSp modSp new mod modAnim">
        <pc:chgData name="Beth Cousland" userId="0add9dda42c7579b" providerId="LiveId" clId="{27E42CEF-C4B0-40E0-990C-A0AA0718E861}" dt="2024-08-16T06:09:50.163" v="434"/>
        <pc:sldMkLst>
          <pc:docMk/>
          <pc:sldMk cId="3967277420" sldId="260"/>
        </pc:sldMkLst>
        <pc:spChg chg="add mod">
          <ac:chgData name="Beth Cousland" userId="0add9dda42c7579b" providerId="LiveId" clId="{27E42CEF-C4B0-40E0-990C-A0AA0718E861}" dt="2024-08-16T05:48:14.415" v="106" actId="255"/>
          <ac:spMkLst>
            <pc:docMk/>
            <pc:sldMk cId="3967277420" sldId="260"/>
            <ac:spMk id="3" creationId="{38D97F87-40A4-74F0-D7D4-77B01B60A03B}"/>
          </ac:spMkLst>
        </pc:spChg>
      </pc:sldChg>
      <pc:sldChg chg="addSp modSp new mod modAnim">
        <pc:chgData name="Beth Cousland" userId="0add9dda42c7579b" providerId="LiveId" clId="{27E42CEF-C4B0-40E0-990C-A0AA0718E861}" dt="2024-08-16T06:10:04.258" v="438" actId="113"/>
        <pc:sldMkLst>
          <pc:docMk/>
          <pc:sldMk cId="2247574113" sldId="261"/>
        </pc:sldMkLst>
        <pc:spChg chg="add mod">
          <ac:chgData name="Beth Cousland" userId="0add9dda42c7579b" providerId="LiveId" clId="{27E42CEF-C4B0-40E0-990C-A0AA0718E861}" dt="2024-08-16T06:10:04.258" v="438" actId="113"/>
          <ac:spMkLst>
            <pc:docMk/>
            <pc:sldMk cId="2247574113" sldId="261"/>
            <ac:spMk id="3" creationId="{44D99F1E-E622-36B1-77BF-017A8F5C947B}"/>
          </ac:spMkLst>
        </pc:spChg>
      </pc:sldChg>
      <pc:sldChg chg="addSp modSp new mod modAnim">
        <pc:chgData name="Beth Cousland" userId="0add9dda42c7579b" providerId="LiveId" clId="{27E42CEF-C4B0-40E0-990C-A0AA0718E861}" dt="2024-08-16T06:10:25.207" v="444"/>
        <pc:sldMkLst>
          <pc:docMk/>
          <pc:sldMk cId="894220268" sldId="262"/>
        </pc:sldMkLst>
        <pc:spChg chg="add mod">
          <ac:chgData name="Beth Cousland" userId="0add9dda42c7579b" providerId="LiveId" clId="{27E42CEF-C4B0-40E0-990C-A0AA0718E861}" dt="2024-08-16T06:10:10.399" v="439" actId="113"/>
          <ac:spMkLst>
            <pc:docMk/>
            <pc:sldMk cId="894220268" sldId="262"/>
            <ac:spMk id="3" creationId="{A194E090-0058-14E9-2671-224E2ACB1989}"/>
          </ac:spMkLst>
        </pc:spChg>
      </pc:sldChg>
      <pc:sldChg chg="addSp modSp new mod modAnim">
        <pc:chgData name="Beth Cousland" userId="0add9dda42c7579b" providerId="LiveId" clId="{27E42CEF-C4B0-40E0-990C-A0AA0718E861}" dt="2024-08-16T06:10:43.741" v="449"/>
        <pc:sldMkLst>
          <pc:docMk/>
          <pc:sldMk cId="1762550931" sldId="263"/>
        </pc:sldMkLst>
        <pc:spChg chg="add mod">
          <ac:chgData name="Beth Cousland" userId="0add9dda42c7579b" providerId="LiveId" clId="{27E42CEF-C4B0-40E0-990C-A0AA0718E861}" dt="2024-08-16T05:50:24.966" v="157" actId="255"/>
          <ac:spMkLst>
            <pc:docMk/>
            <pc:sldMk cId="1762550931" sldId="263"/>
            <ac:spMk id="3" creationId="{4EFB2560-0773-DDDB-596F-A7FF36FB8AC9}"/>
          </ac:spMkLst>
        </pc:spChg>
      </pc:sldChg>
      <pc:sldChg chg="addSp modSp new mod modAnim">
        <pc:chgData name="Beth Cousland" userId="0add9dda42c7579b" providerId="LiveId" clId="{27E42CEF-C4B0-40E0-990C-A0AA0718E861}" dt="2024-08-16T06:11:05.743" v="455"/>
        <pc:sldMkLst>
          <pc:docMk/>
          <pc:sldMk cId="3544838747" sldId="264"/>
        </pc:sldMkLst>
        <pc:spChg chg="add mod">
          <ac:chgData name="Beth Cousland" userId="0add9dda42c7579b" providerId="LiveId" clId="{27E42CEF-C4B0-40E0-990C-A0AA0718E861}" dt="2024-08-16T06:11:01.895" v="454" actId="6549"/>
          <ac:spMkLst>
            <pc:docMk/>
            <pc:sldMk cId="3544838747" sldId="264"/>
            <ac:spMk id="3" creationId="{7FD66EA5-8367-6669-38A2-F43F5B535F0A}"/>
          </ac:spMkLst>
        </pc:spChg>
      </pc:sldChg>
      <pc:sldChg chg="addSp modSp new mod modAnim">
        <pc:chgData name="Beth Cousland" userId="0add9dda42c7579b" providerId="LiveId" clId="{27E42CEF-C4B0-40E0-990C-A0AA0718E861}" dt="2024-08-16T06:11:25.635" v="461"/>
        <pc:sldMkLst>
          <pc:docMk/>
          <pc:sldMk cId="657876328" sldId="265"/>
        </pc:sldMkLst>
        <pc:spChg chg="add mod">
          <ac:chgData name="Beth Cousland" userId="0add9dda42c7579b" providerId="LiveId" clId="{27E42CEF-C4B0-40E0-990C-A0AA0718E861}" dt="2024-08-16T05:52:27.845" v="192" actId="6549"/>
          <ac:spMkLst>
            <pc:docMk/>
            <pc:sldMk cId="657876328" sldId="265"/>
            <ac:spMk id="3" creationId="{6DDFD446-C0C5-A2BC-D88A-166B669AF3A2}"/>
          </ac:spMkLst>
        </pc:spChg>
        <pc:cxnChg chg="add">
          <ac:chgData name="Beth Cousland" userId="0add9dda42c7579b" providerId="LiveId" clId="{27E42CEF-C4B0-40E0-990C-A0AA0718E861}" dt="2024-08-16T05:52:35.885" v="193" actId="11529"/>
          <ac:cxnSpMkLst>
            <pc:docMk/>
            <pc:sldMk cId="657876328" sldId="265"/>
            <ac:cxnSpMk id="5" creationId="{007D68BC-5ED6-A002-57B1-FE80EDFB7D6D}"/>
          </ac:cxnSpMkLst>
        </pc:cxnChg>
      </pc:sldChg>
      <pc:sldChg chg="addSp modSp new mod modAnim">
        <pc:chgData name="Beth Cousland" userId="0add9dda42c7579b" providerId="LiveId" clId="{27E42CEF-C4B0-40E0-990C-A0AA0718E861}" dt="2024-08-16T06:11:38.418" v="465"/>
        <pc:sldMkLst>
          <pc:docMk/>
          <pc:sldMk cId="119252691" sldId="266"/>
        </pc:sldMkLst>
        <pc:spChg chg="add mod">
          <ac:chgData name="Beth Cousland" userId="0add9dda42c7579b" providerId="LiveId" clId="{27E42CEF-C4B0-40E0-990C-A0AA0718E861}" dt="2024-08-16T05:53:05.145" v="199" actId="255"/>
          <ac:spMkLst>
            <pc:docMk/>
            <pc:sldMk cId="119252691" sldId="266"/>
            <ac:spMk id="3" creationId="{EFE34C32-9E8A-9DD0-E6F1-3171E34B6505}"/>
          </ac:spMkLst>
        </pc:spChg>
        <pc:spChg chg="add mod">
          <ac:chgData name="Beth Cousland" userId="0add9dda42c7579b" providerId="LiveId" clId="{27E42CEF-C4B0-40E0-990C-A0AA0718E861}" dt="2024-08-16T05:53:38.330" v="206" actId="255"/>
          <ac:spMkLst>
            <pc:docMk/>
            <pc:sldMk cId="119252691" sldId="266"/>
            <ac:spMk id="6" creationId="{C86B8091-F523-CBF2-8CBF-52A2F8E61B7B}"/>
          </ac:spMkLst>
        </pc:spChg>
        <pc:picChg chg="add mod">
          <ac:chgData name="Beth Cousland" userId="0add9dda42c7579b" providerId="LiveId" clId="{27E42CEF-C4B0-40E0-990C-A0AA0718E861}" dt="2024-08-16T05:53:19.753" v="202" actId="14100"/>
          <ac:picMkLst>
            <pc:docMk/>
            <pc:sldMk cId="119252691" sldId="266"/>
            <ac:picMk id="4" creationId="{FC036B68-1F30-7BA8-8E55-88B380C2B96B}"/>
          </ac:picMkLst>
        </pc:picChg>
      </pc:sldChg>
      <pc:sldChg chg="addSp modSp new mod modAnim">
        <pc:chgData name="Beth Cousland" userId="0add9dda42c7579b" providerId="LiveId" clId="{27E42CEF-C4B0-40E0-990C-A0AA0718E861}" dt="2024-08-16T06:12:27.182" v="477"/>
        <pc:sldMkLst>
          <pc:docMk/>
          <pc:sldMk cId="773930803" sldId="267"/>
        </pc:sldMkLst>
        <pc:spChg chg="add mod">
          <ac:chgData name="Beth Cousland" userId="0add9dda42c7579b" providerId="LiveId" clId="{27E42CEF-C4B0-40E0-990C-A0AA0718E861}" dt="2024-08-16T05:55:52.959" v="240" actId="14100"/>
          <ac:spMkLst>
            <pc:docMk/>
            <pc:sldMk cId="773930803" sldId="267"/>
            <ac:spMk id="3" creationId="{17DD696A-719C-E050-116B-4ABDF3D8796E}"/>
          </ac:spMkLst>
        </pc:spChg>
        <pc:spChg chg="add mod">
          <ac:chgData name="Beth Cousland" userId="0add9dda42c7579b" providerId="LiveId" clId="{27E42CEF-C4B0-40E0-990C-A0AA0718E861}" dt="2024-08-16T05:56:11.970" v="250" actId="6549"/>
          <ac:spMkLst>
            <pc:docMk/>
            <pc:sldMk cId="773930803" sldId="267"/>
            <ac:spMk id="5" creationId="{DDB8B95B-BC96-730F-E863-E6DC8CE5ED33}"/>
          </ac:spMkLst>
        </pc:spChg>
        <pc:picChg chg="add mod">
          <ac:chgData name="Beth Cousland" userId="0add9dda42c7579b" providerId="LiveId" clId="{27E42CEF-C4B0-40E0-990C-A0AA0718E861}" dt="2024-08-16T05:56:20.126" v="252" actId="1076"/>
          <ac:picMkLst>
            <pc:docMk/>
            <pc:sldMk cId="773930803" sldId="267"/>
            <ac:picMk id="6" creationId="{E9E8B5D4-7AFB-BD2D-F4F6-D210A83F8239}"/>
          </ac:picMkLst>
        </pc:picChg>
        <pc:cxnChg chg="add">
          <ac:chgData name="Beth Cousland" userId="0add9dda42c7579b" providerId="LiveId" clId="{27E42CEF-C4B0-40E0-990C-A0AA0718E861}" dt="2024-08-16T06:12:05.344" v="471" actId="11529"/>
          <ac:cxnSpMkLst>
            <pc:docMk/>
            <pc:sldMk cId="773930803" sldId="267"/>
            <ac:cxnSpMk id="8" creationId="{596F3FB4-9B26-2254-4299-3421DF22370D}"/>
          </ac:cxnSpMkLst>
        </pc:cxnChg>
      </pc:sldChg>
      <pc:sldChg chg="addSp delSp modSp new mod modAnim">
        <pc:chgData name="Beth Cousland" userId="0add9dda42c7579b" providerId="LiveId" clId="{27E42CEF-C4B0-40E0-990C-A0AA0718E861}" dt="2024-08-16T06:13:28.951" v="489"/>
        <pc:sldMkLst>
          <pc:docMk/>
          <pc:sldMk cId="589943406" sldId="268"/>
        </pc:sldMkLst>
        <pc:spChg chg="add del mod">
          <ac:chgData name="Beth Cousland" userId="0add9dda42c7579b" providerId="LiveId" clId="{27E42CEF-C4B0-40E0-990C-A0AA0718E861}" dt="2024-08-16T05:57:45.730" v="269" actId="478"/>
          <ac:spMkLst>
            <pc:docMk/>
            <pc:sldMk cId="589943406" sldId="268"/>
            <ac:spMk id="3" creationId="{F3342D4E-0CE2-1C9A-CBCA-F2C4FF882100}"/>
          </ac:spMkLst>
        </pc:spChg>
        <pc:spChg chg="add mod">
          <ac:chgData name="Beth Cousland" userId="0add9dda42c7579b" providerId="LiveId" clId="{27E42CEF-C4B0-40E0-990C-A0AA0718E861}" dt="2024-08-16T05:58:20.353" v="291" actId="20577"/>
          <ac:spMkLst>
            <pc:docMk/>
            <pc:sldMk cId="589943406" sldId="268"/>
            <ac:spMk id="5" creationId="{BFD22FD4-2739-6FF1-371C-5D7829B1C1E7}"/>
          </ac:spMkLst>
        </pc:spChg>
        <pc:spChg chg="add mod">
          <ac:chgData name="Beth Cousland" userId="0add9dda42c7579b" providerId="LiveId" clId="{27E42CEF-C4B0-40E0-990C-A0AA0718E861}" dt="2024-08-16T05:58:56.510" v="300" actId="255"/>
          <ac:spMkLst>
            <pc:docMk/>
            <pc:sldMk cId="589943406" sldId="268"/>
            <ac:spMk id="7" creationId="{D679C1A0-80E2-1769-2C2C-844E0BFC9CCE}"/>
          </ac:spMkLst>
        </pc:spChg>
        <pc:cxnChg chg="add">
          <ac:chgData name="Beth Cousland" userId="0add9dda42c7579b" providerId="LiveId" clId="{27E42CEF-C4B0-40E0-990C-A0AA0718E861}" dt="2024-08-16T06:13:06.960" v="483" actId="11529"/>
          <ac:cxnSpMkLst>
            <pc:docMk/>
            <pc:sldMk cId="589943406" sldId="268"/>
            <ac:cxnSpMk id="9" creationId="{E9814DFC-B24B-9291-9F4B-C6EC9B9C9088}"/>
          </ac:cxnSpMkLst>
        </pc:cxnChg>
      </pc:sldChg>
      <pc:sldChg chg="addSp modSp new mod modAnim">
        <pc:chgData name="Beth Cousland" userId="0add9dda42c7579b" providerId="LiveId" clId="{27E42CEF-C4B0-40E0-990C-A0AA0718E861}" dt="2024-08-16T06:13:42.178" v="492"/>
        <pc:sldMkLst>
          <pc:docMk/>
          <pc:sldMk cId="2547337440" sldId="269"/>
        </pc:sldMkLst>
        <pc:spChg chg="add mod">
          <ac:chgData name="Beth Cousland" userId="0add9dda42c7579b" providerId="LiveId" clId="{27E42CEF-C4B0-40E0-990C-A0AA0718E861}" dt="2024-08-16T06:00:10.250" v="308" actId="14100"/>
          <ac:spMkLst>
            <pc:docMk/>
            <pc:sldMk cId="2547337440" sldId="269"/>
            <ac:spMk id="3" creationId="{213C3F63-E0F4-81C4-7BE4-5D99B8C51BA2}"/>
          </ac:spMkLst>
        </pc:spChg>
      </pc:sldChg>
      <pc:sldChg chg="addSp modSp new mod modAnim">
        <pc:chgData name="Beth Cousland" userId="0add9dda42c7579b" providerId="LiveId" clId="{27E42CEF-C4B0-40E0-990C-A0AA0718E861}" dt="2024-08-16T06:14:02.360" v="497"/>
        <pc:sldMkLst>
          <pc:docMk/>
          <pc:sldMk cId="1788483878" sldId="270"/>
        </pc:sldMkLst>
        <pc:spChg chg="add mod">
          <ac:chgData name="Beth Cousland" userId="0add9dda42c7579b" providerId="LiveId" clId="{27E42CEF-C4B0-40E0-990C-A0AA0718E861}" dt="2024-08-16T06:00:37.238" v="316" actId="20577"/>
          <ac:spMkLst>
            <pc:docMk/>
            <pc:sldMk cId="1788483878" sldId="270"/>
            <ac:spMk id="3" creationId="{41F58132-2BA3-2382-686F-5E5468128094}"/>
          </ac:spMkLst>
        </pc:spChg>
        <pc:spChg chg="add mod">
          <ac:chgData name="Beth Cousland" userId="0add9dda42c7579b" providerId="LiveId" clId="{27E42CEF-C4B0-40E0-990C-A0AA0718E861}" dt="2024-08-16T06:01:05.440" v="321" actId="14100"/>
          <ac:spMkLst>
            <pc:docMk/>
            <pc:sldMk cId="1788483878" sldId="270"/>
            <ac:spMk id="5" creationId="{B95AE1A2-511D-6564-AA85-00A510B65E57}"/>
          </ac:spMkLst>
        </pc:spChg>
        <pc:spChg chg="add mod">
          <ac:chgData name="Beth Cousland" userId="0add9dda42c7579b" providerId="LiveId" clId="{27E42CEF-C4B0-40E0-990C-A0AA0718E861}" dt="2024-08-16T06:01:40.059" v="325" actId="255"/>
          <ac:spMkLst>
            <pc:docMk/>
            <pc:sldMk cId="1788483878" sldId="270"/>
            <ac:spMk id="7" creationId="{7B2EAACE-1DFF-7F0B-D119-4939B6348497}"/>
          </ac:spMkLst>
        </pc:spChg>
        <pc:picChg chg="add mod">
          <ac:chgData name="Beth Cousland" userId="0add9dda42c7579b" providerId="LiveId" clId="{27E42CEF-C4B0-40E0-990C-A0AA0718E861}" dt="2024-08-16T06:02:20.910" v="333" actId="1076"/>
          <ac:picMkLst>
            <pc:docMk/>
            <pc:sldMk cId="1788483878" sldId="270"/>
            <ac:picMk id="9" creationId="{C81CCAED-DDAB-73EC-B519-A833A6B8AD6F}"/>
          </ac:picMkLst>
        </pc:picChg>
        <pc:picChg chg="add mod">
          <ac:chgData name="Beth Cousland" userId="0add9dda42c7579b" providerId="LiveId" clId="{27E42CEF-C4B0-40E0-990C-A0AA0718E861}" dt="2024-08-16T06:02:26.937" v="335" actId="14100"/>
          <ac:picMkLst>
            <pc:docMk/>
            <pc:sldMk cId="1788483878" sldId="270"/>
            <ac:picMk id="11" creationId="{183704D2-B990-FD44-CEB3-B15A62CD5036}"/>
          </ac:picMkLst>
        </pc:picChg>
      </pc:sldChg>
      <pc:sldChg chg="addSp modSp new mod modAnim">
        <pc:chgData name="Beth Cousland" userId="0add9dda42c7579b" providerId="LiveId" clId="{27E42CEF-C4B0-40E0-990C-A0AA0718E861}" dt="2024-08-16T06:14:15.248" v="500"/>
        <pc:sldMkLst>
          <pc:docMk/>
          <pc:sldMk cId="1578643315" sldId="271"/>
        </pc:sldMkLst>
        <pc:spChg chg="add mod">
          <ac:chgData name="Beth Cousland" userId="0add9dda42c7579b" providerId="LiveId" clId="{27E42CEF-C4B0-40E0-990C-A0AA0718E861}" dt="2024-08-16T06:03:18.812" v="349" actId="14100"/>
          <ac:spMkLst>
            <pc:docMk/>
            <pc:sldMk cId="1578643315" sldId="271"/>
            <ac:spMk id="3" creationId="{171D326E-889F-F953-1F2D-1F05C428C952}"/>
          </ac:spMkLst>
        </pc:spChg>
        <pc:picChg chg="add mod">
          <ac:chgData name="Beth Cousland" userId="0add9dda42c7579b" providerId="LiveId" clId="{27E42CEF-C4B0-40E0-990C-A0AA0718E861}" dt="2024-08-16T06:03:37.733" v="351" actId="14100"/>
          <ac:picMkLst>
            <pc:docMk/>
            <pc:sldMk cId="1578643315" sldId="271"/>
            <ac:picMk id="5" creationId="{88C3FDF9-D789-295D-58D6-1152D74FC593}"/>
          </ac:picMkLst>
        </pc:picChg>
      </pc:sldChg>
      <pc:sldChg chg="addSp modSp new mod modAnim">
        <pc:chgData name="Beth Cousland" userId="0add9dda42c7579b" providerId="LiveId" clId="{27E42CEF-C4B0-40E0-990C-A0AA0718E861}" dt="2024-08-16T06:14:36.424" v="506"/>
        <pc:sldMkLst>
          <pc:docMk/>
          <pc:sldMk cId="2112796268" sldId="272"/>
        </pc:sldMkLst>
        <pc:spChg chg="add mod">
          <ac:chgData name="Beth Cousland" userId="0add9dda42c7579b" providerId="LiveId" clId="{27E42CEF-C4B0-40E0-990C-A0AA0718E861}" dt="2024-08-16T06:04:56.096" v="367" actId="14100"/>
          <ac:spMkLst>
            <pc:docMk/>
            <pc:sldMk cId="2112796268" sldId="272"/>
            <ac:spMk id="3" creationId="{F8993014-59E5-CF8C-7527-806AA5969068}"/>
          </ac:spMkLst>
        </pc:spChg>
        <pc:spChg chg="add mod">
          <ac:chgData name="Beth Cousland" userId="0add9dda42c7579b" providerId="LiveId" clId="{27E42CEF-C4B0-40E0-990C-A0AA0718E861}" dt="2024-08-16T06:06:04.027" v="385" actId="122"/>
          <ac:spMkLst>
            <pc:docMk/>
            <pc:sldMk cId="2112796268" sldId="272"/>
            <ac:spMk id="6" creationId="{6DA8AB1F-3AC5-2F39-7D7B-723F7283198D}"/>
          </ac:spMkLst>
        </pc:spChg>
        <pc:picChg chg="add mod">
          <ac:chgData name="Beth Cousland" userId="0add9dda42c7579b" providerId="LiveId" clId="{27E42CEF-C4B0-40E0-990C-A0AA0718E861}" dt="2024-08-16T06:04:53.356" v="366" actId="1076"/>
          <ac:picMkLst>
            <pc:docMk/>
            <pc:sldMk cId="2112796268" sldId="272"/>
            <ac:picMk id="4" creationId="{72AD5A51-7240-F2DE-8698-8EBD35C1157D}"/>
          </ac:picMkLst>
        </pc:picChg>
        <pc:picChg chg="add mod">
          <ac:chgData name="Beth Cousland" userId="0add9dda42c7579b" providerId="LiveId" clId="{27E42CEF-C4B0-40E0-990C-A0AA0718E861}" dt="2024-08-16T06:06:08.563" v="387" actId="14100"/>
          <ac:picMkLst>
            <pc:docMk/>
            <pc:sldMk cId="2112796268" sldId="272"/>
            <ac:picMk id="8" creationId="{34D70846-EEE5-24E4-D557-DB97D31BA2EA}"/>
          </ac:picMkLst>
        </pc:picChg>
      </pc:sldChg>
      <pc:sldChg chg="addSp modSp new mod modAnim">
        <pc:chgData name="Beth Cousland" userId="0add9dda42c7579b" providerId="LiveId" clId="{27E42CEF-C4B0-40E0-990C-A0AA0718E861}" dt="2024-08-16T06:15:01.564" v="511"/>
        <pc:sldMkLst>
          <pc:docMk/>
          <pc:sldMk cId="1955519125" sldId="273"/>
        </pc:sldMkLst>
        <pc:spChg chg="add mod">
          <ac:chgData name="Beth Cousland" userId="0add9dda42c7579b" providerId="LiveId" clId="{27E42CEF-C4B0-40E0-990C-A0AA0718E861}" dt="2024-08-16T06:07:43.052" v="407" actId="1076"/>
          <ac:spMkLst>
            <pc:docMk/>
            <pc:sldMk cId="1955519125" sldId="273"/>
            <ac:spMk id="4" creationId="{8CAF9AB4-D099-5B8F-F14A-7C1848DD2550}"/>
          </ac:spMkLst>
        </pc:spChg>
        <pc:spChg chg="add mod">
          <ac:chgData name="Beth Cousland" userId="0add9dda42c7579b" providerId="LiveId" clId="{27E42CEF-C4B0-40E0-990C-A0AA0718E861}" dt="2024-08-16T06:07:31" v="405" actId="255"/>
          <ac:spMkLst>
            <pc:docMk/>
            <pc:sldMk cId="1955519125" sldId="273"/>
            <ac:spMk id="6" creationId="{E1B87AA5-661A-8D81-6D07-825C18FC1447}"/>
          </ac:spMkLst>
        </pc:spChg>
        <pc:picChg chg="add mod">
          <ac:chgData name="Beth Cousland" userId="0add9dda42c7579b" providerId="LiveId" clId="{27E42CEF-C4B0-40E0-990C-A0AA0718E861}" dt="2024-08-16T06:07:44.754" v="408" actId="1076"/>
          <ac:picMkLst>
            <pc:docMk/>
            <pc:sldMk cId="1955519125" sldId="273"/>
            <ac:picMk id="2" creationId="{2A3A60D6-DFF4-B076-74C7-A5E0733B6A91}"/>
          </ac:picMkLst>
        </pc:picChg>
      </pc:sldChg>
      <pc:sldChg chg="new">
        <pc:chgData name="Beth Cousland" userId="0add9dda42c7579b" providerId="LiveId" clId="{27E42CEF-C4B0-40E0-990C-A0AA0718E861}" dt="2024-08-16T06:07:55.879" v="409" actId="680"/>
        <pc:sldMkLst>
          <pc:docMk/>
          <pc:sldMk cId="3963995091" sldId="27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34233-2DB9-A43C-D25A-D11038F56D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FA5F22-5044-0EC9-68F7-75CB05B838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37DE0B-B3B7-66B7-63FA-EFC6B51D5AB2}"/>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5" name="Footer Placeholder 4">
            <a:extLst>
              <a:ext uri="{FF2B5EF4-FFF2-40B4-BE49-F238E27FC236}">
                <a16:creationId xmlns:a16="http://schemas.microsoft.com/office/drawing/2014/main" id="{D104271F-41D0-77F3-4913-9F4421BAC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984A1C-5929-EE82-EBF8-2BCDEA11DD87}"/>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4258486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DEE04-00FA-6856-C92E-55E40534FE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9881E9-7089-BCCF-3DF3-FA637C0E0E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7C7CD-F0F4-FD54-54F2-791B589B7BD8}"/>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5" name="Footer Placeholder 4">
            <a:extLst>
              <a:ext uri="{FF2B5EF4-FFF2-40B4-BE49-F238E27FC236}">
                <a16:creationId xmlns:a16="http://schemas.microsoft.com/office/drawing/2014/main" id="{D245EB0F-33E9-503D-2EBC-0835E81B8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68297A-D0F5-EBDE-1A2A-14FD3509080D}"/>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321023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FA9EBE-AF69-BF8C-7936-C9F25E1EAC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C4E87B-C1E8-65D4-9659-DE8F73B0C6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D204D0-DE4B-20CB-67EB-18612A3C4485}"/>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5" name="Footer Placeholder 4">
            <a:extLst>
              <a:ext uri="{FF2B5EF4-FFF2-40B4-BE49-F238E27FC236}">
                <a16:creationId xmlns:a16="http://schemas.microsoft.com/office/drawing/2014/main" id="{E3E0F5DA-AD26-28A3-435E-353121864B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98F112-1E46-7F15-CEDC-529312488CD5}"/>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1859874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62D3A-16DA-D442-F365-F57E3CF2C9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38FF3A-74EC-9CD0-BAC9-A9A739BDE8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01AFD-15EA-4377-6BF4-2FF426F2222E}"/>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5" name="Footer Placeholder 4">
            <a:extLst>
              <a:ext uri="{FF2B5EF4-FFF2-40B4-BE49-F238E27FC236}">
                <a16:creationId xmlns:a16="http://schemas.microsoft.com/office/drawing/2014/main" id="{C9BB7F84-4BD9-CD7E-96DA-70565AC536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3ED0B0-9FB0-804B-0006-028DFEDF43E6}"/>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400184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9006A-994A-E60C-6F80-9BF5E52FB1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03FF28-0C41-7F0A-8CC9-1878F5DF31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7DB142-9C22-DE7C-5CD9-9761C40D9150}"/>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5" name="Footer Placeholder 4">
            <a:extLst>
              <a:ext uri="{FF2B5EF4-FFF2-40B4-BE49-F238E27FC236}">
                <a16:creationId xmlns:a16="http://schemas.microsoft.com/office/drawing/2014/main" id="{10900D39-C053-32A5-76C4-1E360462ED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B5FA72-133F-DFA1-29E3-3FE94E629AB0}"/>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2346238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1DE92-1BD2-36F3-CB8A-AEC8F02D3A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43CA24-4C34-FAEA-189C-4BB44CF0BA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D80B9C-646F-99FD-278D-62494163FA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C0A14E-B496-7DD3-C0F2-D841B0EE19A8}"/>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6" name="Footer Placeholder 5">
            <a:extLst>
              <a:ext uri="{FF2B5EF4-FFF2-40B4-BE49-F238E27FC236}">
                <a16:creationId xmlns:a16="http://schemas.microsoft.com/office/drawing/2014/main" id="{DA29A9CC-2CDF-3D98-6D76-41F0CEE12F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970A3F-9BC6-5272-B0C3-34DB001ECB82}"/>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4242039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B2B67-EF67-0CA0-B2EA-FA3D563483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5EEEBE-E988-1808-F9AE-2992C8526E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EDEFE1-D7FC-1359-6C19-26C95455E1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A26938-039A-4D9D-7D01-60F4C813A6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3C7382-9B45-C987-419B-AA67293EC0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B5C73E-8BBB-F584-A1CE-8A14ECD5C72A}"/>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8" name="Footer Placeholder 7">
            <a:extLst>
              <a:ext uri="{FF2B5EF4-FFF2-40B4-BE49-F238E27FC236}">
                <a16:creationId xmlns:a16="http://schemas.microsoft.com/office/drawing/2014/main" id="{84A726CA-7A46-BFF4-6AA9-1E90E2991D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C396DB-B22E-7D1E-95E9-946975B761C3}"/>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1157304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AC2AC-3D0C-A6A0-201E-C586773E5B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666522-AB91-D233-37A6-48AEFC50CE4F}"/>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4" name="Footer Placeholder 3">
            <a:extLst>
              <a:ext uri="{FF2B5EF4-FFF2-40B4-BE49-F238E27FC236}">
                <a16:creationId xmlns:a16="http://schemas.microsoft.com/office/drawing/2014/main" id="{2517FBAA-FF02-9FEA-6732-50B9363031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89AEEA-C662-3DE8-BE76-85F1069AA7C0}"/>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865741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6F1BD3-9522-7BBE-23C4-7E54A9BBA96B}"/>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3" name="Footer Placeholder 2">
            <a:extLst>
              <a:ext uri="{FF2B5EF4-FFF2-40B4-BE49-F238E27FC236}">
                <a16:creationId xmlns:a16="http://schemas.microsoft.com/office/drawing/2014/main" id="{F038E3F0-1FAA-5DAA-A1B8-818FD4B7A1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31FDD7-E5C2-F996-66EF-FB2E9F3AB138}"/>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285046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84E6C-F4A0-9F07-8E89-BC1EC93CB0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046E71-8D4D-8C28-3486-D112482FD0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1125B7-4C5D-0648-2D91-09876F33BD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82F2FC-8543-3A24-D515-8D643E29016D}"/>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6" name="Footer Placeholder 5">
            <a:extLst>
              <a:ext uri="{FF2B5EF4-FFF2-40B4-BE49-F238E27FC236}">
                <a16:creationId xmlns:a16="http://schemas.microsoft.com/office/drawing/2014/main" id="{C29D5DB6-6662-4F9E-E796-01C195F4D3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54177A-CE10-0699-ACB1-252384C72DCC}"/>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1970585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746A-102C-C024-B19E-DA988B9E7E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984E20-3E66-5BEF-C168-844051E3C2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274225-A32D-1C5E-42ED-93DB03B9A8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1BDD6-508F-B200-88E9-6537FACAA78F}"/>
              </a:ext>
            </a:extLst>
          </p:cNvPr>
          <p:cNvSpPr>
            <a:spLocks noGrp="1"/>
          </p:cNvSpPr>
          <p:nvPr>
            <p:ph type="dt" sz="half" idx="10"/>
          </p:nvPr>
        </p:nvSpPr>
        <p:spPr/>
        <p:txBody>
          <a:bodyPr/>
          <a:lstStyle/>
          <a:p>
            <a:fld id="{75E4B467-C0BD-4DD4-A7E9-0B8191931D6F}" type="datetimeFigureOut">
              <a:rPr lang="en-US" smtClean="0"/>
              <a:t>8/15/2024</a:t>
            </a:fld>
            <a:endParaRPr lang="en-US"/>
          </a:p>
        </p:txBody>
      </p:sp>
      <p:sp>
        <p:nvSpPr>
          <p:cNvPr id="6" name="Footer Placeholder 5">
            <a:extLst>
              <a:ext uri="{FF2B5EF4-FFF2-40B4-BE49-F238E27FC236}">
                <a16:creationId xmlns:a16="http://schemas.microsoft.com/office/drawing/2014/main" id="{E15EC2D0-94BD-46F5-DD45-3571A1CD1E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ECCA56-4824-0BF2-35E5-5BAC49A98940}"/>
              </a:ext>
            </a:extLst>
          </p:cNvPr>
          <p:cNvSpPr>
            <a:spLocks noGrp="1"/>
          </p:cNvSpPr>
          <p:nvPr>
            <p:ph type="sldNum" sz="quarter" idx="12"/>
          </p:nvPr>
        </p:nvSpPr>
        <p:spPr/>
        <p:txBody>
          <a:bodyPr/>
          <a:lstStyle/>
          <a:p>
            <a:fld id="{8E2A0F4D-5F47-4324-B72F-03E6A9997E82}" type="slidenum">
              <a:rPr lang="en-US" smtClean="0"/>
              <a:t>‹#›</a:t>
            </a:fld>
            <a:endParaRPr lang="en-US"/>
          </a:p>
        </p:txBody>
      </p:sp>
    </p:spTree>
    <p:extLst>
      <p:ext uri="{BB962C8B-B14F-4D97-AF65-F5344CB8AC3E}">
        <p14:creationId xmlns:p14="http://schemas.microsoft.com/office/powerpoint/2010/main" val="1902135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8173D2-4C95-0D5E-16A3-DA9A164FB1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56B1C0-46B2-B0F1-0937-6572311717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053F1E-8DC8-FF2E-B4BE-A8FC7A61A8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E4B467-C0BD-4DD4-A7E9-0B8191931D6F}" type="datetimeFigureOut">
              <a:rPr lang="en-US" smtClean="0"/>
              <a:t>8/15/2024</a:t>
            </a:fld>
            <a:endParaRPr lang="en-US"/>
          </a:p>
        </p:txBody>
      </p:sp>
      <p:sp>
        <p:nvSpPr>
          <p:cNvPr id="5" name="Footer Placeholder 4">
            <a:extLst>
              <a:ext uri="{FF2B5EF4-FFF2-40B4-BE49-F238E27FC236}">
                <a16:creationId xmlns:a16="http://schemas.microsoft.com/office/drawing/2014/main" id="{93713FC5-9CA6-6962-C419-177FDBA641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78BF24C-1F32-EAF3-A90B-B3990ABF75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E2A0F4D-5F47-4324-B72F-03E6A9997E82}" type="slidenum">
              <a:rPr lang="en-US" smtClean="0"/>
              <a:t>‹#›</a:t>
            </a:fld>
            <a:endParaRPr lang="en-US"/>
          </a:p>
        </p:txBody>
      </p:sp>
    </p:spTree>
    <p:extLst>
      <p:ext uri="{BB962C8B-B14F-4D97-AF65-F5344CB8AC3E}">
        <p14:creationId xmlns:p14="http://schemas.microsoft.com/office/powerpoint/2010/main" val="1898522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 Id="rId5" Type="http://schemas.openxmlformats.org/officeDocument/2006/relationships/image" Target="../media/image28.png"/><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 Id="rId4" Type="http://schemas.openxmlformats.org/officeDocument/2006/relationships/image" Target="../media/image33.png"/></Relationships>
</file>

<file path=ppt/slides/_rels/slide1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4" Type="http://schemas.openxmlformats.org/officeDocument/2006/relationships/image" Target="../media/image3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B9C4F-2269-C19B-737C-59D49F7B6AF8}"/>
              </a:ext>
            </a:extLst>
          </p:cNvPr>
          <p:cNvSpPr>
            <a:spLocks noGrp="1"/>
          </p:cNvSpPr>
          <p:nvPr>
            <p:ph type="ctrTitle"/>
          </p:nvPr>
        </p:nvSpPr>
        <p:spPr/>
        <p:txBody>
          <a:bodyPr/>
          <a:lstStyle/>
          <a:p>
            <a:r>
              <a:rPr lang="en-US" dirty="0"/>
              <a:t>MAT267: Vectors</a:t>
            </a:r>
          </a:p>
        </p:txBody>
      </p:sp>
      <p:sp>
        <p:nvSpPr>
          <p:cNvPr id="3" name="Subtitle 2">
            <a:extLst>
              <a:ext uri="{FF2B5EF4-FFF2-40B4-BE49-F238E27FC236}">
                <a16:creationId xmlns:a16="http://schemas.microsoft.com/office/drawing/2014/main" id="{EC7BFC26-4C41-49DD-247D-7483DC8433B3}"/>
              </a:ext>
            </a:extLst>
          </p:cNvPr>
          <p:cNvSpPr>
            <a:spLocks noGrp="1"/>
          </p:cNvSpPr>
          <p:nvPr>
            <p:ph type="subTitle" idx="1"/>
          </p:nvPr>
        </p:nvSpPr>
        <p:spPr/>
        <p:txBody>
          <a:bodyPr/>
          <a:lstStyle/>
          <a:p>
            <a:r>
              <a:rPr lang="en-US" dirty="0"/>
              <a:t>Scott Surgent</a:t>
            </a:r>
          </a:p>
        </p:txBody>
      </p:sp>
    </p:spTree>
    <p:extLst>
      <p:ext uri="{BB962C8B-B14F-4D97-AF65-F5344CB8AC3E}">
        <p14:creationId xmlns:p14="http://schemas.microsoft.com/office/powerpoint/2010/main" val="3759325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6DDFD446-C0C5-A2BC-D88A-166B669AF3A2}"/>
                  </a:ext>
                </a:extLst>
              </p:cNvPr>
              <p:cNvSpPr txBox="1"/>
              <p:nvPr/>
            </p:nvSpPr>
            <p:spPr>
              <a:xfrm>
                <a:off x="443753" y="350267"/>
                <a:ext cx="10862533" cy="5879751"/>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Given any non-zero vector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the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unit vector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of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is found by multiplying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v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box>
                      <m:box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boxPr>
                      <m:e>
                        <m:argPr>
                          <m:argSz m:val="-1"/>
                        </m:argPr>
                        <m:f>
                          <m:f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𝟏</m:t>
                            </m:r>
                          </m:num>
                          <m:den>
                            <m:d>
                              <m:dPr>
                                <m:begChr m:val="|"/>
                                <m:endChr m:val="|"/>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den>
                        </m:f>
                      </m:e>
                    </m:box>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unit vector has magnitude 1. That is,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box>
                          <m:box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boxPr>
                          <m:e>
                            <m:argPr>
                              <m:argSz m:val="-1"/>
                            </m:argPr>
                            <m:f>
                              <m:f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num>
                              <m:den>
                                <m:d>
                                  <m:dPr>
                                    <m:begChr m:val="|"/>
                                    <m:endChr m:val="|"/>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den>
                            </m:f>
                          </m:e>
                        </m:box>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box>
                      <m:box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boxPr>
                      <m:e>
                        <m:argPr>
                          <m:argSz m:val="-1"/>
                        </m:argPr>
                        <m:f>
                          <m:f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𝟏</m:t>
                            </m:r>
                          </m:num>
                          <m:den>
                            <m:d>
                              <m:dPr>
                                <m:begChr m:val="|"/>
                                <m:endChr m:val="|"/>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den>
                        </m:f>
                      </m:e>
                    </m:box>
                    <m:d>
                      <m:dPr>
                        <m:begChr m:val="|"/>
                        <m:endChr m:val="|"/>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unit vector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any vector of length 1 parallel and in the same direction to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Common notation for the unit vector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t>
                </a:r>
                <a14:m>
                  <m:oMath xmlns:m="http://schemas.openxmlformats.org/officeDocument/2006/math">
                    <m:acc>
                      <m:accPr>
                        <m:chr m:val="̂"/>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acc>
                  </m:oMath>
                </a14:m>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-hat”) or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𝑢𝑛𝑖𝑡</m:t>
                        </m:r>
                      </m:sub>
                    </m:sSub>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algn="just">
                  <a:lnSpc>
                    <a:spcPct val="107000"/>
                  </a:lnSpc>
                  <a:spcBef>
                    <a:spcPts val="0"/>
                  </a:spcBef>
                  <a:spcAft>
                    <a:spcPts val="0"/>
                  </a:spcAf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vectors</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𝐢</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1,0</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𝐣</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called the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standard orthonormal basis vectors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which allows us to write a vector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𝐢</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𝐣</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standard orthonormal basis vectors are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𝐢</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1,0,0</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𝐣</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0,1,0</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𝐤</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0,0,1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notation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𝐢</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𝐣</m:t>
                    </m:r>
                  </m:oMath>
                </a14:m>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to represent a vector 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can be used interchangeably.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6DDFD446-C0C5-A2BC-D88A-166B669AF3A2}"/>
                  </a:ext>
                </a:extLst>
              </p:cNvPr>
              <p:cNvSpPr txBox="1">
                <a:spLocks noRot="1" noChangeAspect="1" noMove="1" noResize="1" noEditPoints="1" noAdjustHandles="1" noChangeArrowheads="1" noChangeShapeType="1" noTextEdit="1"/>
              </p:cNvSpPr>
              <p:nvPr/>
            </p:nvSpPr>
            <p:spPr>
              <a:xfrm>
                <a:off x="443753" y="350267"/>
                <a:ext cx="10862533" cy="5879751"/>
              </a:xfrm>
              <a:prstGeom prst="rect">
                <a:avLst/>
              </a:prstGeom>
              <a:blipFill>
                <a:blip r:embed="rId2"/>
                <a:stretch>
                  <a:fillRect l="-898" t="-207" r="-842" b="-1244"/>
                </a:stretch>
              </a:blipFill>
            </p:spPr>
            <p:txBody>
              <a:bodyPr/>
              <a:lstStyle/>
              <a:p>
                <a:r>
                  <a:rPr lang="en-US">
                    <a:noFill/>
                  </a:rPr>
                  <a:t> </a:t>
                </a:r>
              </a:p>
            </p:txBody>
          </p:sp>
        </mc:Fallback>
      </mc:AlternateContent>
      <p:cxnSp>
        <p:nvCxnSpPr>
          <p:cNvPr id="5" name="Straight Connector 4">
            <a:extLst>
              <a:ext uri="{FF2B5EF4-FFF2-40B4-BE49-F238E27FC236}">
                <a16:creationId xmlns:a16="http://schemas.microsoft.com/office/drawing/2014/main" id="{007D68BC-5ED6-A002-57B1-FE80EDFB7D6D}"/>
              </a:ext>
            </a:extLst>
          </p:cNvPr>
          <p:cNvCxnSpPr/>
          <p:nvPr/>
        </p:nvCxnSpPr>
        <p:spPr>
          <a:xfrm>
            <a:off x="602428" y="3334871"/>
            <a:ext cx="493776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787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EFE34C32-9E8A-9DD0-E6F1-3171E34B6505}"/>
                  </a:ext>
                </a:extLst>
              </p:cNvPr>
              <p:cNvSpPr txBox="1"/>
              <p:nvPr/>
            </p:nvSpPr>
            <p:spPr>
              <a:xfrm>
                <a:off x="454511" y="371304"/>
                <a:ext cx="6094206" cy="2443939"/>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Example 1:</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Sketch </a:t>
                </a:r>
                <a14:m>
                  <m:oMath xmlns:m="http://schemas.openxmlformats.org/officeDocument/2006/math">
                    <m:r>
                      <a:rPr lang="en-US" sz="2400" b="1" i="1">
                        <a:effectLst/>
                        <a:latin typeface="Cambria Math" panose="02040503050406030204" pitchFamily="18" charset="0"/>
                        <a:ea typeface="Calibri" panose="020F0502020204030204" pitchFamily="34" charset="0"/>
                        <a:cs typeface="Times New Roman" panose="02020603050405020304" pitchFamily="18" charset="0"/>
                      </a:rPr>
                      <m:t>𝐮</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2,3</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𝐢</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𝐣</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From any starting point, move 2 units in the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(horizontal) direction, and 3 units in the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y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(vertical) direction. Below are five copies of the vector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EFE34C32-9E8A-9DD0-E6F1-3171E34B6505}"/>
                  </a:ext>
                </a:extLst>
              </p:cNvPr>
              <p:cNvSpPr txBox="1">
                <a:spLocks noRot="1" noChangeAspect="1" noMove="1" noResize="1" noEditPoints="1" noAdjustHandles="1" noChangeArrowheads="1" noChangeShapeType="1" noTextEdit="1"/>
              </p:cNvSpPr>
              <p:nvPr/>
            </p:nvSpPr>
            <p:spPr>
              <a:xfrm>
                <a:off x="454511" y="371304"/>
                <a:ext cx="6094206" cy="2443939"/>
              </a:xfrm>
              <a:prstGeom prst="rect">
                <a:avLst/>
              </a:prstGeom>
              <a:blipFill>
                <a:blip r:embed="rId2"/>
                <a:stretch>
                  <a:fillRect l="-1602" t="-1995" r="-1602" b="-4489"/>
                </a:stretch>
              </a:blipFill>
            </p:spPr>
            <p:txBody>
              <a:bodyPr/>
              <a:lstStyle/>
              <a:p>
                <a:r>
                  <a:rPr lang="en-US">
                    <a:noFill/>
                  </a:rPr>
                  <a:t> </a:t>
                </a:r>
              </a:p>
            </p:txBody>
          </p:sp>
        </mc:Fallback>
      </mc:AlternateContent>
      <p:pic>
        <p:nvPicPr>
          <p:cNvPr id="4" name="Picture 3" descr="Chart, line chart&#10;&#10;Description automatically generated">
            <a:extLst>
              <a:ext uri="{FF2B5EF4-FFF2-40B4-BE49-F238E27FC236}">
                <a16:creationId xmlns:a16="http://schemas.microsoft.com/office/drawing/2014/main" id="{FC036B68-1F30-7BA8-8E55-88B380C2B96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30346" y="371303"/>
            <a:ext cx="3565935" cy="3565935"/>
          </a:xfrm>
          <a:prstGeom prst="rect">
            <a:avLst/>
          </a:prstGeom>
          <a:noFill/>
          <a:ln>
            <a:noFill/>
          </a:ln>
        </p:spPr>
      </p:pic>
      <p:sp>
        <p:nvSpPr>
          <p:cNvPr id="6" name="TextBox 5">
            <a:extLst>
              <a:ext uri="{FF2B5EF4-FFF2-40B4-BE49-F238E27FC236}">
                <a16:creationId xmlns:a16="http://schemas.microsoft.com/office/drawing/2014/main" id="{C86B8091-F523-CBF2-8CBF-52A2F8E61B7B}"/>
              </a:ext>
            </a:extLst>
          </p:cNvPr>
          <p:cNvSpPr txBox="1"/>
          <p:nvPr/>
        </p:nvSpPr>
        <p:spPr>
          <a:xfrm>
            <a:off x="454510" y="4416179"/>
            <a:ext cx="11056171" cy="1653594"/>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foot can be placed anywhere. Multiple copies of the same vector can be drawn using different starting points. The position of a vector relative to a coordinate axis system is not relevant. As long as its direction and magnitude are not changed, it is considered to be the same vector.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25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17DD696A-719C-E050-116B-4ABDF3D8796E}"/>
                  </a:ext>
                </a:extLst>
              </p:cNvPr>
              <p:cNvSpPr txBox="1"/>
              <p:nvPr/>
            </p:nvSpPr>
            <p:spPr>
              <a:xfrm>
                <a:off x="454512" y="416573"/>
                <a:ext cx="4945828" cy="5432898"/>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2:</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Given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4,−5</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find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the unit vector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magnitude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t>
                </a:r>
              </a:p>
              <a:p>
                <a:pPr marL="0" marR="0" algn="just">
                  <a:lnSpc>
                    <a:spcPct val="107000"/>
                  </a:lnSpc>
                  <a:spcBef>
                    <a:spcPts val="0"/>
                  </a:spcBef>
                  <a:spcAft>
                    <a:spcPts val="0"/>
                  </a:spcAft>
                </a:pPr>
                <a:endParaRPr lang="en-US" sz="2400" i="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m:t>
                                </m:r>
                              </m:e>
                            </m:d>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e>
                    </m:ra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16+25</m:t>
                        </m:r>
                      </m:e>
                    </m:ra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ra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unit vector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t>
                </a:r>
              </a:p>
              <a:p>
                <a:pPr marL="0" marR="0" algn="just">
                  <a:lnSpc>
                    <a:spcPct val="107000"/>
                  </a:lnSpc>
                  <a:spcBef>
                    <a:spcPts val="0"/>
                  </a:spcBef>
                  <a:spcAft>
                    <a:spcPts val="0"/>
                  </a:spcAft>
                </a:pPr>
                <a:endParaRPr lang="en-US" sz="2400" i="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14:m>
                  <m:oMath xmlns:m="http://schemas.openxmlformats.org/officeDocument/2006/math">
                    <m:acc>
                      <m:accPr>
                        <m: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acc>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𝑢𝑛𝑖𝑡</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num>
                      <m:den>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rad>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4,−5</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m:t>
                            </m:r>
                          </m:num>
                          <m:den>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rad>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m:t>
                            </m:r>
                          </m:num>
                          <m:den>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41</m:t>
                                </m:r>
                              </m:e>
                            </m:rad>
                          </m:den>
                        </m:f>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17DD696A-719C-E050-116B-4ABDF3D8796E}"/>
                  </a:ext>
                </a:extLst>
              </p:cNvPr>
              <p:cNvSpPr txBox="1">
                <a:spLocks noRot="1" noChangeAspect="1" noMove="1" noResize="1" noEditPoints="1" noAdjustHandles="1" noChangeArrowheads="1" noChangeShapeType="1" noTextEdit="1"/>
              </p:cNvSpPr>
              <p:nvPr/>
            </p:nvSpPr>
            <p:spPr>
              <a:xfrm>
                <a:off x="454512" y="416573"/>
                <a:ext cx="4945828" cy="5432898"/>
              </a:xfrm>
              <a:prstGeom prst="rect">
                <a:avLst/>
              </a:prstGeom>
              <a:blipFill>
                <a:blip r:embed="rId2"/>
                <a:stretch>
                  <a:fillRect l="-1973" t="-897" r="-185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DDB8B95B-BC96-730F-E863-E6DC8CE5ED33}"/>
                  </a:ext>
                </a:extLst>
              </p:cNvPr>
              <p:cNvSpPr txBox="1"/>
              <p:nvPr/>
            </p:nvSpPr>
            <p:spPr>
              <a:xfrm>
                <a:off x="5862918" y="416573"/>
                <a:ext cx="5874571" cy="3234283"/>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3.</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Given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−2,1</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1,5</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Find and sketch (a)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(b)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We have </a:t>
                </a:r>
                <a:endParaRPr lang="en-US" sz="2400" b="1"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endParaRPr lang="en-US" sz="2400" b="1"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−2+1,1+5</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−1,6</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−2−1,1−5</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−3,−4</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5" name="TextBox 4">
                <a:extLst>
                  <a:ext uri="{FF2B5EF4-FFF2-40B4-BE49-F238E27FC236}">
                    <a16:creationId xmlns:a16="http://schemas.microsoft.com/office/drawing/2014/main" id="{DDB8B95B-BC96-730F-E863-E6DC8CE5ED33}"/>
                  </a:ext>
                </a:extLst>
              </p:cNvPr>
              <p:cNvSpPr txBox="1">
                <a:spLocks noRot="1" noChangeAspect="1" noMove="1" noResize="1" noEditPoints="1" noAdjustHandles="1" noChangeArrowheads="1" noChangeShapeType="1" noTextEdit="1"/>
              </p:cNvSpPr>
              <p:nvPr/>
            </p:nvSpPr>
            <p:spPr>
              <a:xfrm>
                <a:off x="5862918" y="416573"/>
                <a:ext cx="5874571" cy="3234283"/>
              </a:xfrm>
              <a:prstGeom prst="rect">
                <a:avLst/>
              </a:prstGeom>
              <a:blipFill>
                <a:blip r:embed="rId3"/>
                <a:stretch>
                  <a:fillRect l="-1661" t="-1507" r="-1661" b="-3202"/>
                </a:stretch>
              </a:blipFill>
            </p:spPr>
            <p:txBody>
              <a:bodyPr/>
              <a:lstStyle/>
              <a:p>
                <a:r>
                  <a:rPr lang="en-US">
                    <a:noFill/>
                  </a:rPr>
                  <a:t> </a:t>
                </a:r>
              </a:p>
            </p:txBody>
          </p:sp>
        </mc:Fallback>
      </mc:AlternateContent>
      <p:pic>
        <p:nvPicPr>
          <p:cNvPr id="6" name="Picture 5" descr="Chart, line chart&#10;&#10;Description automatically generated">
            <a:extLst>
              <a:ext uri="{FF2B5EF4-FFF2-40B4-BE49-F238E27FC236}">
                <a16:creationId xmlns:a16="http://schemas.microsoft.com/office/drawing/2014/main" id="{E9E8B5D4-7AFB-BD2D-F4F6-D210A83F823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966833" y="3839223"/>
            <a:ext cx="5770655" cy="2602204"/>
          </a:xfrm>
          <a:prstGeom prst="rect">
            <a:avLst/>
          </a:prstGeom>
          <a:noFill/>
          <a:ln>
            <a:noFill/>
          </a:ln>
        </p:spPr>
      </p:pic>
      <p:cxnSp>
        <p:nvCxnSpPr>
          <p:cNvPr id="8" name="Straight Connector 7">
            <a:extLst>
              <a:ext uri="{FF2B5EF4-FFF2-40B4-BE49-F238E27FC236}">
                <a16:creationId xmlns:a16="http://schemas.microsoft.com/office/drawing/2014/main" id="{596F3FB4-9B26-2254-4299-3421DF22370D}"/>
              </a:ext>
            </a:extLst>
          </p:cNvPr>
          <p:cNvCxnSpPr/>
          <p:nvPr/>
        </p:nvCxnSpPr>
        <p:spPr>
          <a:xfrm>
            <a:off x="5572461" y="494852"/>
            <a:ext cx="0" cy="5658522"/>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3930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BFD22FD4-2739-6FF1-371C-5D7829B1C1E7}"/>
                  </a:ext>
                </a:extLst>
              </p:cNvPr>
              <p:cNvSpPr txBox="1"/>
              <p:nvPr/>
            </p:nvSpPr>
            <p:spPr>
              <a:xfrm>
                <a:off x="476026" y="434717"/>
                <a:ext cx="5117950" cy="4960204"/>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Example 4:</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Given the vectors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1,−4,2</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−5,8,3</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find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w</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where 3</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w</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+ 2</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Using algebra, solve for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w</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𝐰</m:t>
                      </m:r>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𝐮</m:t>
                      </m:r>
                      <m:r>
                        <m:rPr>
                          <m:aln/>
                        </m:rP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𝐯</m:t>
                      </m:r>
                    </m:oMath>
                  </m:oMathPara>
                </a14:m>
                <a:endParaRPr lang="en-US" sz="2400" b="1"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br>
                  <a:rPr lang="en-US" sz="2400" b="1" i="1" dirty="0">
                    <a:effectLst/>
                    <a:latin typeface="Cambria Math" panose="02040503050406030204" pitchFamily="18" charset="0"/>
                    <a:ea typeface="Calibri" panose="020F0502020204030204" pitchFamily="34"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𝐰</m:t>
                      </m:r>
                      <m:r>
                        <m:rPr>
                          <m:aln/>
                        </m:rP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𝐯</m:t>
                      </m:r>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𝐮</m:t>
                      </m:r>
                    </m:oMath>
                  </m:oMathPara>
                </a14:m>
                <a:endParaRPr lang="en-US" sz="2400" b="1"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br>
                  <a:rPr lang="en-US" sz="2400" b="1" i="1" dirty="0">
                    <a:effectLst/>
                    <a:latin typeface="Cambria Math" panose="02040503050406030204" pitchFamily="18" charset="0"/>
                    <a:ea typeface="Calibri" panose="020F0502020204030204" pitchFamily="34"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a:rPr lang="en-US" sz="2400" b="1" i="1">
                          <a:effectLst/>
                          <a:latin typeface="Cambria Math" panose="02040503050406030204" pitchFamily="18" charset="0"/>
                          <a:ea typeface="Calibri" panose="020F0502020204030204" pitchFamily="34" charset="0"/>
                          <a:cs typeface="Times New Roman" panose="02020603050405020304" pitchFamily="18" charset="0"/>
                        </a:rPr>
                        <m:t>𝐰</m:t>
                      </m:r>
                      <m:r>
                        <m:rPr>
                          <m:aln/>
                        </m:rP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r>
                        <a:rPr lang="en-US" sz="2400" b="1" i="1">
                          <a:effectLst/>
                          <a:latin typeface="Cambria Math" panose="02040503050406030204" pitchFamily="18" charset="0"/>
                          <a:ea typeface="Calibri" panose="020F0502020204030204" pitchFamily="34" charset="0"/>
                          <a:cs typeface="Times New Roman" panose="02020603050405020304" pitchFamily="18" charset="0"/>
                        </a:rPr>
                        <m:t>𝐯</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r>
                        <a:rPr lang="en-US" sz="2400" b="1" i="1">
                          <a:effectLst/>
                          <a:latin typeface="Cambria Math" panose="02040503050406030204" pitchFamily="18" charset="0"/>
                          <a:ea typeface="Calibri" panose="020F0502020204030204" pitchFamily="34"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5" name="TextBox 4">
                <a:extLst>
                  <a:ext uri="{FF2B5EF4-FFF2-40B4-BE49-F238E27FC236}">
                    <a16:creationId xmlns:a16="http://schemas.microsoft.com/office/drawing/2014/main" id="{BFD22FD4-2739-6FF1-371C-5D7829B1C1E7}"/>
                  </a:ext>
                </a:extLst>
              </p:cNvPr>
              <p:cNvSpPr txBox="1">
                <a:spLocks noRot="1" noChangeAspect="1" noMove="1" noResize="1" noEditPoints="1" noAdjustHandles="1" noChangeArrowheads="1" noChangeShapeType="1" noTextEdit="1"/>
              </p:cNvSpPr>
              <p:nvPr/>
            </p:nvSpPr>
            <p:spPr>
              <a:xfrm>
                <a:off x="476026" y="434717"/>
                <a:ext cx="5117950" cy="4960204"/>
              </a:xfrm>
              <a:prstGeom prst="rect">
                <a:avLst/>
              </a:prstGeom>
              <a:blipFill>
                <a:blip r:embed="rId2"/>
                <a:stretch>
                  <a:fillRect l="-1786" t="-983" r="-178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D679C1A0-80E2-1769-2C2C-844E0BFC9CCE}"/>
                  </a:ext>
                </a:extLst>
              </p:cNvPr>
              <p:cNvSpPr txBox="1"/>
              <p:nvPr/>
            </p:nvSpPr>
            <p:spPr>
              <a:xfrm>
                <a:off x="6096000" y="434717"/>
                <a:ext cx="5090156" cy="5912644"/>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Now, substitute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simplify: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400" b="1" i="1">
                          <a:effectLst/>
                          <a:latin typeface="Cambria Math" panose="02040503050406030204" pitchFamily="18" charset="0"/>
                          <a:ea typeface="Calibri" panose="020F0502020204030204" pitchFamily="34" charset="0"/>
                          <a:cs typeface="Times New Roman" panose="02020603050405020304" pitchFamily="18" charset="0"/>
                        </a:rPr>
                        <m:t>𝐰</m:t>
                      </m:r>
                      <m:r>
                        <m:rPr>
                          <m:aln/>
                        </m:rP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r>
                        <a:rPr lang="en-US" sz="2400" b="1" i="1">
                          <a:effectLst/>
                          <a:latin typeface="Cambria Math" panose="02040503050406030204" pitchFamily="18" charset="0"/>
                          <a:ea typeface="Calibri" panose="020F0502020204030204" pitchFamily="34" charset="0"/>
                          <a:cs typeface="Times New Roman" panose="02020603050405020304" pitchFamily="18" charset="0"/>
                        </a:rPr>
                        <m:t>𝐯</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r>
                        <a:rPr lang="en-US" sz="2400" b="1" i="1">
                          <a:effectLst/>
                          <a:latin typeface="Cambria Math" panose="02040503050406030204" pitchFamily="18" charset="0"/>
                          <a:ea typeface="Calibri" panose="020F0502020204030204" pitchFamily="34" charset="0"/>
                          <a:cs typeface="Times New Roman" panose="02020603050405020304" pitchFamily="18" charset="0"/>
                        </a:rPr>
                        <m:t>𝐮</m:t>
                      </m:r>
                    </m:oMath>
                  </m:oMathPara>
                </a14:m>
                <a:endParaRPr lang="en-US" sz="2400" b="1"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br>
                  <a:rPr lang="en-US" sz="2400" b="1" i="1" dirty="0">
                    <a:effectLst/>
                    <a:latin typeface="Cambria Math" panose="02040503050406030204" pitchFamily="18" charset="0"/>
                    <a:ea typeface="Calibri" panose="020F0502020204030204" pitchFamily="34"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−5,8,3</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1,−4,2</m:t>
                          </m:r>
                        </m:e>
                      </m:d>
                    </m:oMath>
                  </m:oMathPara>
                </a14:m>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br>
                  <a:rPr lang="en-US" sz="2400" i="1" dirty="0">
                    <a:effectLst/>
                    <a:latin typeface="Cambria Math" panose="02040503050406030204" pitchFamily="18" charset="0"/>
                    <a:ea typeface="Times New Roman" panose="02020603050405020304" pitchFamily="18"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24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5</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8</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e>
                      </m:d>
                      <m:r>
                        <a:rPr lang="en-US" sz="24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8</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4</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e>
                      </m:d>
                    </m:oMath>
                  </m:oMathPara>
                </a14:m>
                <a:endParaRPr lang="en-US" sz="2400"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br>
                  <a:rPr lang="en-US" sz="2400" i="1" dirty="0">
                    <a:effectLst/>
                    <a:latin typeface="Cambria Math" panose="02040503050406030204" pitchFamily="18" charset="0"/>
                    <a:ea typeface="Calibri" panose="020F0502020204030204" pitchFamily="34" charset="0"/>
                    <a:cs typeface="Times New Roman" panose="02020603050405020304" pitchFamily="18" charset="0"/>
                  </a:rPr>
                </a:br>
                <a14:m>
                  <m:oMathPara xmlns:m="http://schemas.openxmlformats.org/officeDocument/2006/math">
                    <m:oMathParaPr>
                      <m:jc m:val="centerGroup"/>
                    </m:oMathParaPr>
                    <m:oMath xmlns:m="http://schemas.openxmlformats.org/officeDocument/2006/math">
                      <m:r>
                        <m:rPr>
                          <m:aln/>
                        </m:rPr>
                        <a:rPr lang="en-US" sz="24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1,0,−</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7</m:t>
                              </m:r>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den>
                          </m:f>
                        </m:e>
                      </m:d>
                      <m:r>
                        <a:rPr lang="en-US" sz="2400" i="1">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7" name="TextBox 6">
                <a:extLst>
                  <a:ext uri="{FF2B5EF4-FFF2-40B4-BE49-F238E27FC236}">
                    <a16:creationId xmlns:a16="http://schemas.microsoft.com/office/drawing/2014/main" id="{D679C1A0-80E2-1769-2C2C-844E0BFC9CCE}"/>
                  </a:ext>
                </a:extLst>
              </p:cNvPr>
              <p:cNvSpPr txBox="1">
                <a:spLocks noRot="1" noChangeAspect="1" noMove="1" noResize="1" noEditPoints="1" noAdjustHandles="1" noChangeArrowheads="1" noChangeShapeType="1" noTextEdit="1"/>
              </p:cNvSpPr>
              <p:nvPr/>
            </p:nvSpPr>
            <p:spPr>
              <a:xfrm>
                <a:off x="6096000" y="434717"/>
                <a:ext cx="5090156" cy="5912644"/>
              </a:xfrm>
              <a:prstGeom prst="rect">
                <a:avLst/>
              </a:prstGeom>
              <a:blipFill>
                <a:blip r:embed="rId3"/>
                <a:stretch>
                  <a:fillRect l="-1796" t="-825"/>
                </a:stretch>
              </a:blipFill>
            </p:spPr>
            <p:txBody>
              <a:bodyPr/>
              <a:lstStyle/>
              <a:p>
                <a:r>
                  <a:rPr lang="en-US">
                    <a:noFill/>
                  </a:rPr>
                  <a:t> </a:t>
                </a:r>
              </a:p>
            </p:txBody>
          </p:sp>
        </mc:Fallback>
      </mc:AlternateContent>
      <p:cxnSp>
        <p:nvCxnSpPr>
          <p:cNvPr id="9" name="Straight Connector 8">
            <a:extLst>
              <a:ext uri="{FF2B5EF4-FFF2-40B4-BE49-F238E27FC236}">
                <a16:creationId xmlns:a16="http://schemas.microsoft.com/office/drawing/2014/main" id="{E9814DFC-B24B-9291-9F4B-C6EC9B9C9088}"/>
              </a:ext>
            </a:extLst>
          </p:cNvPr>
          <p:cNvCxnSpPr/>
          <p:nvPr/>
        </p:nvCxnSpPr>
        <p:spPr>
          <a:xfrm>
            <a:off x="5852160" y="580913"/>
            <a:ext cx="0" cy="5443369"/>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8994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213C3F63-E0F4-81C4-7BE4-5D99B8C51BA2}"/>
                  </a:ext>
                </a:extLst>
              </p:cNvPr>
              <p:cNvSpPr txBox="1"/>
              <p:nvPr/>
            </p:nvSpPr>
            <p:spPr>
              <a:xfrm>
                <a:off x="562088" y="387714"/>
                <a:ext cx="11088444" cy="3072764"/>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5</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Given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−1,5,2</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find a vector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w</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in the same direction as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with magnitude 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unit vector is </a:t>
                </a:r>
                <a14:m>
                  <m:oMath xmlns:m="http://schemas.openxmlformats.org/officeDocument/2006/math">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𝐯</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𝑢𝑛𝑖𝑡</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num>
                      <m:den>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30</m:t>
                            </m:r>
                          </m:e>
                        </m:rad>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−1,5,2</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Then multiply by 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400" b="1" i="1">
                          <a:effectLst/>
                          <a:latin typeface="Cambria Math" panose="02040503050406030204" pitchFamily="18" charset="0"/>
                          <a:ea typeface="Calibri" panose="020F0502020204030204" pitchFamily="34" charset="0"/>
                          <a:cs typeface="Times New Roman" panose="02020603050405020304" pitchFamily="18" charset="0"/>
                        </a:rPr>
                        <m:t>𝐰</m:t>
                      </m:r>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𝐯</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𝑢𝑛𝑖𝑡</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Times New Roman" panose="02020603050405020304" pitchFamily="18" charset="0"/>
                            </a:rPr>
                            <m:t>3</m:t>
                          </m:r>
                        </m:num>
                        <m:den>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30</m:t>
                              </m:r>
                            </m:e>
                          </m:rad>
                        </m:den>
                      </m:f>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−1,5,2</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213C3F63-E0F4-81C4-7BE4-5D99B8C51BA2}"/>
                  </a:ext>
                </a:extLst>
              </p:cNvPr>
              <p:cNvSpPr txBox="1">
                <a:spLocks noRot="1" noChangeAspect="1" noMove="1" noResize="1" noEditPoints="1" noAdjustHandles="1" noChangeArrowheads="1" noChangeShapeType="1" noTextEdit="1"/>
              </p:cNvSpPr>
              <p:nvPr/>
            </p:nvSpPr>
            <p:spPr>
              <a:xfrm>
                <a:off x="562088" y="387714"/>
                <a:ext cx="11088444" cy="3072764"/>
              </a:xfrm>
              <a:prstGeom prst="rect">
                <a:avLst/>
              </a:prstGeom>
              <a:blipFill>
                <a:blip r:embed="rId2"/>
                <a:stretch>
                  <a:fillRect l="-825" t="-1587" r="-880"/>
                </a:stretch>
              </a:blipFill>
            </p:spPr>
            <p:txBody>
              <a:bodyPr/>
              <a:lstStyle/>
              <a:p>
                <a:r>
                  <a:rPr lang="en-US">
                    <a:noFill/>
                  </a:rPr>
                  <a:t> </a:t>
                </a:r>
              </a:p>
            </p:txBody>
          </p:sp>
        </mc:Fallback>
      </mc:AlternateContent>
    </p:spTree>
    <p:extLst>
      <p:ext uri="{BB962C8B-B14F-4D97-AF65-F5344CB8AC3E}">
        <p14:creationId xmlns:p14="http://schemas.microsoft.com/office/powerpoint/2010/main" val="254733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F58132-2BA3-2382-686F-5E5468128094}"/>
              </a:ext>
            </a:extLst>
          </p:cNvPr>
          <p:cNvSpPr txBox="1"/>
          <p:nvPr/>
        </p:nvSpPr>
        <p:spPr>
          <a:xfrm>
            <a:off x="465267" y="362972"/>
            <a:ext cx="11034657" cy="2048766"/>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6:</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 boat travels north at 30 miles per hour. Meanwhile, the current is moving toward the east at 5 miles per hour. If the boat’s captain does not account for the current, the boat will drift to the east of its intended destination. After two hours, find (a) the boat’s position as a vector, (b) the distance the boat travelled, and (c) the boat’s position as a bearing.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B95AE1A2-511D-6564-AA85-00A510B65E57}"/>
                  </a:ext>
                </a:extLst>
              </p:cNvPr>
              <p:cNvSpPr txBox="1"/>
              <p:nvPr/>
            </p:nvSpPr>
            <p:spPr>
              <a:xfrm>
                <a:off x="465266" y="2671014"/>
                <a:ext cx="7613727" cy="1653594"/>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Superimpose an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xy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-axis system, so that the positive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-axis North, and the positive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-axis is East. Thus, the boat’s vector can be represented by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𝐛</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0,30</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the current’s vector by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𝐜</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5,0</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5" name="TextBox 4">
                <a:extLst>
                  <a:ext uri="{FF2B5EF4-FFF2-40B4-BE49-F238E27FC236}">
                    <a16:creationId xmlns:a16="http://schemas.microsoft.com/office/drawing/2014/main" id="{B95AE1A2-511D-6564-AA85-00A510B65E57}"/>
                  </a:ext>
                </a:extLst>
              </p:cNvPr>
              <p:cNvSpPr txBox="1">
                <a:spLocks noRot="1" noChangeAspect="1" noMove="1" noResize="1" noEditPoints="1" noAdjustHandles="1" noChangeArrowheads="1" noChangeShapeType="1" noTextEdit="1"/>
              </p:cNvSpPr>
              <p:nvPr/>
            </p:nvSpPr>
            <p:spPr>
              <a:xfrm>
                <a:off x="465266" y="2671014"/>
                <a:ext cx="7613727" cy="1653594"/>
              </a:xfrm>
              <a:prstGeom prst="rect">
                <a:avLst/>
              </a:prstGeom>
              <a:blipFill>
                <a:blip r:embed="rId2"/>
                <a:stretch>
                  <a:fillRect l="-1201" t="-2952" r="-1281" b="-738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7B2EAACE-1DFF-7F0B-D119-4939B6348497}"/>
                  </a:ext>
                </a:extLst>
              </p:cNvPr>
              <p:cNvSpPr txBox="1"/>
              <p:nvPr/>
            </p:nvSpPr>
            <p:spPr>
              <a:xfrm>
                <a:off x="465265" y="4583884"/>
                <a:ext cx="7613727" cy="1258421"/>
              </a:xfrm>
              <a:prstGeom prst="rect">
                <a:avLst/>
              </a:prstGeom>
              <a:noFill/>
            </p:spPr>
            <p:txBody>
              <a:bodyPr wrap="square">
                <a:spAutoFit/>
              </a:bodyPr>
              <a:lstStyle/>
              <a:p>
                <a:pPr marL="342900" marR="0" lvl="0" indent="-342900" algn="just">
                  <a:lnSpc>
                    <a:spcPct val="107000"/>
                  </a:lnSpc>
                  <a:spcBef>
                    <a:spcPts val="0"/>
                  </a:spcBef>
                  <a:spcAft>
                    <a:spcPts val="0"/>
                  </a:spcAft>
                  <a:buFont typeface="+mj-lt"/>
                  <a:buAutoNum type="alphaLcParen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boat’s position after two hours will be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𝐛</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𝐜</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5,30</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10,60</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From the boat’s starting point, the boat moved 10 miles east and 60 miles north.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7" name="TextBox 6">
                <a:extLst>
                  <a:ext uri="{FF2B5EF4-FFF2-40B4-BE49-F238E27FC236}">
                    <a16:creationId xmlns:a16="http://schemas.microsoft.com/office/drawing/2014/main" id="{7B2EAACE-1DFF-7F0B-D119-4939B6348497}"/>
                  </a:ext>
                </a:extLst>
              </p:cNvPr>
              <p:cNvSpPr txBox="1">
                <a:spLocks noRot="1" noChangeAspect="1" noMove="1" noResize="1" noEditPoints="1" noAdjustHandles="1" noChangeArrowheads="1" noChangeShapeType="1" noTextEdit="1"/>
              </p:cNvSpPr>
              <p:nvPr/>
            </p:nvSpPr>
            <p:spPr>
              <a:xfrm>
                <a:off x="465265" y="4583884"/>
                <a:ext cx="7613727" cy="1258421"/>
              </a:xfrm>
              <a:prstGeom prst="rect">
                <a:avLst/>
              </a:prstGeom>
              <a:blipFill>
                <a:blip r:embed="rId3"/>
                <a:stretch>
                  <a:fillRect l="-1041" t="-3883" r="-1281" b="-10194"/>
                </a:stretch>
              </a:blipFill>
            </p:spPr>
            <p:txBody>
              <a:bodyPr/>
              <a:lstStyle/>
              <a:p>
                <a:r>
                  <a:rPr lang="en-US">
                    <a:noFill/>
                  </a:rPr>
                  <a:t> </a:t>
                </a:r>
              </a:p>
            </p:txBody>
          </p:sp>
        </mc:Fallback>
      </mc:AlternateContent>
      <p:pic>
        <p:nvPicPr>
          <p:cNvPr id="9" name="Picture 8">
            <a:extLst>
              <a:ext uri="{FF2B5EF4-FFF2-40B4-BE49-F238E27FC236}">
                <a16:creationId xmlns:a16="http://schemas.microsoft.com/office/drawing/2014/main" id="{C81CCAED-DDAB-73EC-B519-A833A6B8AD6F}"/>
              </a:ext>
            </a:extLst>
          </p:cNvPr>
          <p:cNvPicPr>
            <a:picLocks noChangeAspect="1"/>
          </p:cNvPicPr>
          <p:nvPr/>
        </p:nvPicPr>
        <p:blipFill>
          <a:blip r:embed="rId4"/>
          <a:stretch>
            <a:fillRect/>
          </a:stretch>
        </p:blipFill>
        <p:spPr>
          <a:xfrm>
            <a:off x="8343735" y="2062705"/>
            <a:ext cx="2392397" cy="2261903"/>
          </a:xfrm>
          <a:prstGeom prst="rect">
            <a:avLst/>
          </a:prstGeom>
        </p:spPr>
      </p:pic>
      <p:pic>
        <p:nvPicPr>
          <p:cNvPr id="11" name="Picture 10">
            <a:extLst>
              <a:ext uri="{FF2B5EF4-FFF2-40B4-BE49-F238E27FC236}">
                <a16:creationId xmlns:a16="http://schemas.microsoft.com/office/drawing/2014/main" id="{183704D2-B990-FD44-CEB3-B15A62CD5036}"/>
              </a:ext>
            </a:extLst>
          </p:cNvPr>
          <p:cNvPicPr>
            <a:picLocks noChangeAspect="1"/>
          </p:cNvPicPr>
          <p:nvPr/>
        </p:nvPicPr>
        <p:blipFill>
          <a:blip r:embed="rId5"/>
          <a:stretch>
            <a:fillRect/>
          </a:stretch>
        </p:blipFill>
        <p:spPr>
          <a:xfrm>
            <a:off x="8814446" y="4324607"/>
            <a:ext cx="2276688" cy="2246731"/>
          </a:xfrm>
          <a:prstGeom prst="rect">
            <a:avLst/>
          </a:prstGeom>
        </p:spPr>
      </p:pic>
    </p:spTree>
    <p:extLst>
      <p:ext uri="{BB962C8B-B14F-4D97-AF65-F5344CB8AC3E}">
        <p14:creationId xmlns:p14="http://schemas.microsoft.com/office/powerpoint/2010/main" val="178848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171D326E-889F-F953-1F2D-1F05C428C952}"/>
                  </a:ext>
                </a:extLst>
              </p:cNvPr>
              <p:cNvSpPr txBox="1"/>
              <p:nvPr/>
            </p:nvSpPr>
            <p:spPr>
              <a:xfrm>
                <a:off x="432996" y="331642"/>
                <a:ext cx="11163748" cy="2096600"/>
              </a:xfrm>
              <a:prstGeom prst="rect">
                <a:avLst/>
              </a:prstGeom>
              <a:noFill/>
            </p:spPr>
            <p:txBody>
              <a:bodyPr wrap="square">
                <a:spAutoFit/>
              </a:bodyPr>
              <a:lstStyle/>
              <a:p>
                <a:pPr marR="0" lvl="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 The boat travelled a distance of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𝐛</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𝐜</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30</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e>
                    </m:ra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925</m:t>
                        </m:r>
                      </m:e>
                    </m:ra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about 60.83 miles.</a:t>
                </a:r>
              </a:p>
              <a:p>
                <a:pPr marR="0" lvl="0" algn="just">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 Viewing a drawing below, we see that we can find the angle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using inverse trigonometry. Thus,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unc>
                      <m:func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uncPr>
                      <m:fName>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tan</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fName>
                      <m:e>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li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10</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60</m:t>
                                </m:r>
                              </m:den>
                            </m:f>
                          </m:e>
                        </m:d>
                      </m:e>
                    </m:func>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≈9.46</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degrees East of North.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171D326E-889F-F953-1F2D-1F05C428C952}"/>
                  </a:ext>
                </a:extLst>
              </p:cNvPr>
              <p:cNvSpPr txBox="1">
                <a:spLocks noRot="1" noChangeAspect="1" noMove="1" noResize="1" noEditPoints="1" noAdjustHandles="1" noChangeArrowheads="1" noChangeShapeType="1" noTextEdit="1"/>
              </p:cNvSpPr>
              <p:nvPr/>
            </p:nvSpPr>
            <p:spPr>
              <a:xfrm>
                <a:off x="432996" y="331642"/>
                <a:ext cx="11163748" cy="2096600"/>
              </a:xfrm>
              <a:prstGeom prst="rect">
                <a:avLst/>
              </a:prstGeom>
              <a:blipFill>
                <a:blip r:embed="rId2"/>
                <a:stretch>
                  <a:fillRect l="-819" t="-581" r="-874" b="-41570"/>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88C3FDF9-D789-295D-58D6-1152D74FC593}"/>
              </a:ext>
            </a:extLst>
          </p:cNvPr>
          <p:cNvPicPr>
            <a:picLocks noChangeAspect="1"/>
          </p:cNvPicPr>
          <p:nvPr/>
        </p:nvPicPr>
        <p:blipFill>
          <a:blip r:embed="rId3"/>
          <a:stretch>
            <a:fillRect/>
          </a:stretch>
        </p:blipFill>
        <p:spPr>
          <a:xfrm>
            <a:off x="5371999" y="2733578"/>
            <a:ext cx="3190744" cy="3064794"/>
          </a:xfrm>
          <a:prstGeom prst="rect">
            <a:avLst/>
          </a:prstGeom>
        </p:spPr>
      </p:pic>
    </p:spTree>
    <p:extLst>
      <p:ext uri="{BB962C8B-B14F-4D97-AF65-F5344CB8AC3E}">
        <p14:creationId xmlns:p14="http://schemas.microsoft.com/office/powerpoint/2010/main" val="157864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993014-59E5-CF8C-7527-806AA5969068}"/>
              </a:ext>
            </a:extLst>
          </p:cNvPr>
          <p:cNvSpPr txBox="1"/>
          <p:nvPr/>
        </p:nvSpPr>
        <p:spPr>
          <a:xfrm>
            <a:off x="411480" y="344937"/>
            <a:ext cx="8678732" cy="1258421"/>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7</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 10 kg mass hangs by two symmetric cables from a ceiling such that the cables meet at a 40-degree angle at the mass itself. Find the tension (in Newtons) on each cable.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Shape&#10;&#10;Description automatically generated">
            <a:extLst>
              <a:ext uri="{FF2B5EF4-FFF2-40B4-BE49-F238E27FC236}">
                <a16:creationId xmlns:a16="http://schemas.microsoft.com/office/drawing/2014/main" id="{72AD5A51-7240-F2DE-8698-8EBD35C115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7550" y="316811"/>
            <a:ext cx="1943741" cy="2616574"/>
          </a:xfrm>
          <a:prstGeom prst="rect">
            <a:avLst/>
          </a:prstGeom>
          <a:noFill/>
          <a:ln>
            <a:noFill/>
          </a:ln>
        </p:spPr>
      </p:pic>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6DA8AB1F-3AC5-2F39-7D7B-723F7283198D}"/>
                  </a:ext>
                </a:extLst>
              </p:cNvPr>
              <p:cNvSpPr txBox="1"/>
              <p:nvPr/>
            </p:nvSpPr>
            <p:spPr>
              <a:xfrm>
                <a:off x="411479" y="2018614"/>
                <a:ext cx="7194177" cy="2640146"/>
              </a:xfrm>
              <a:prstGeom prst="rect">
                <a:avLst/>
              </a:prstGeom>
              <a:noFill/>
            </p:spPr>
            <p:txBody>
              <a:bodyPr wrap="square">
                <a:spAutoFit/>
              </a:bodyPr>
              <a:lstStyle/>
              <a:p>
                <a:pPr marL="0" marR="0" algn="just">
                  <a:lnSpc>
                    <a:spcPct val="107000"/>
                  </a:lnSpc>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Solution: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force of the mass with respect to gravity is </a:t>
                </a:r>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𝐹</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𝑚𝑎</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10 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kg</m:t>
                        </m:r>
                      </m:e>
                    </m:d>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9.8</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m</m:t>
                            </m:r>
                          </m:num>
                          <m:den>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s</m:t>
                                </m:r>
                              </m:e>
                              <m:sup>
                                <m:r>
                                  <a:rPr lang="en-US" sz="2400">
                                    <a:effectLst/>
                                    <a:latin typeface="Cambria Math" panose="02040503050406030204" pitchFamily="18" charset="0"/>
                                    <a:ea typeface="Times New Roman" panose="02020603050405020304" pitchFamily="18" charset="0"/>
                                    <a:cs typeface="Times New Roman" panose="02020603050405020304" pitchFamily="18" charset="0"/>
                                  </a:rPr>
                                  <m:t>2</m:t>
                                </m:r>
                              </m:sup>
                            </m:sSup>
                          </m:den>
                        </m:f>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=98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N</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Let </a:t>
                </a:r>
                <a14:m>
                  <m:oMath xmlns:m="http://schemas.openxmlformats.org/officeDocument/2006/math">
                    <m:d>
                      <m:dPr>
                        <m:begChr m:val="|"/>
                        <m:endChr m:val="|"/>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𝐓</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be the tension on one cable. We decompose </a:t>
                </a:r>
                <a14:m>
                  <m:oMath xmlns:m="http://schemas.openxmlformats.org/officeDocument/2006/math">
                    <m:d>
                      <m:dPr>
                        <m:begChr m:val="|"/>
                        <m:endChr m:val="|"/>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𝐓</m:t>
                        </m:r>
                      </m:e>
                    </m:d>
                  </m:oMath>
                </a14:m>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into its vertical and horizontal components: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6" name="TextBox 5">
                <a:extLst>
                  <a:ext uri="{FF2B5EF4-FFF2-40B4-BE49-F238E27FC236}">
                    <a16:creationId xmlns:a16="http://schemas.microsoft.com/office/drawing/2014/main" id="{6DA8AB1F-3AC5-2F39-7D7B-723F7283198D}"/>
                  </a:ext>
                </a:extLst>
              </p:cNvPr>
              <p:cNvSpPr txBox="1">
                <a:spLocks noRot="1" noChangeAspect="1" noMove="1" noResize="1" noEditPoints="1" noAdjustHandles="1" noChangeArrowheads="1" noChangeShapeType="1" noTextEdit="1"/>
              </p:cNvSpPr>
              <p:nvPr/>
            </p:nvSpPr>
            <p:spPr>
              <a:xfrm>
                <a:off x="411479" y="2018614"/>
                <a:ext cx="7194177" cy="2640146"/>
              </a:xfrm>
              <a:prstGeom prst="rect">
                <a:avLst/>
              </a:prstGeom>
              <a:blipFill>
                <a:blip r:embed="rId3"/>
                <a:stretch>
                  <a:fillRect l="-1270" t="-1848" r="-677" b="-4157"/>
                </a:stretch>
              </a:blipFill>
            </p:spPr>
            <p:txBody>
              <a:bodyPr/>
              <a:lstStyle/>
              <a:p>
                <a:r>
                  <a:rPr lang="en-US">
                    <a:noFill/>
                  </a:rPr>
                  <a:t> </a:t>
                </a:r>
              </a:p>
            </p:txBody>
          </p:sp>
        </mc:Fallback>
      </mc:AlternateContent>
      <p:pic>
        <p:nvPicPr>
          <p:cNvPr id="8" name="Picture 7">
            <a:extLst>
              <a:ext uri="{FF2B5EF4-FFF2-40B4-BE49-F238E27FC236}">
                <a16:creationId xmlns:a16="http://schemas.microsoft.com/office/drawing/2014/main" id="{34D70846-EEE5-24E4-D557-DB97D31BA2EA}"/>
              </a:ext>
            </a:extLst>
          </p:cNvPr>
          <p:cNvPicPr>
            <a:picLocks noChangeAspect="1"/>
          </p:cNvPicPr>
          <p:nvPr/>
        </p:nvPicPr>
        <p:blipFill>
          <a:blip r:embed="rId4"/>
          <a:stretch>
            <a:fillRect/>
          </a:stretch>
        </p:blipFill>
        <p:spPr>
          <a:xfrm>
            <a:off x="7548479" y="3338686"/>
            <a:ext cx="4387400" cy="2879233"/>
          </a:xfrm>
          <a:prstGeom prst="rect">
            <a:avLst/>
          </a:prstGeom>
        </p:spPr>
      </p:pic>
    </p:spTree>
    <p:extLst>
      <p:ext uri="{BB962C8B-B14F-4D97-AF65-F5344CB8AC3E}">
        <p14:creationId xmlns:p14="http://schemas.microsoft.com/office/powerpoint/2010/main" val="211279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A3A60D6-DFF4-B076-74C7-A5E0733B6A91}"/>
              </a:ext>
            </a:extLst>
          </p:cNvPr>
          <p:cNvPicPr>
            <a:picLocks noChangeAspect="1"/>
          </p:cNvPicPr>
          <p:nvPr/>
        </p:nvPicPr>
        <p:blipFill>
          <a:blip r:embed="rId2"/>
          <a:stretch>
            <a:fillRect/>
          </a:stretch>
        </p:blipFill>
        <p:spPr>
          <a:xfrm>
            <a:off x="1581523" y="369576"/>
            <a:ext cx="2789620" cy="1830690"/>
          </a:xfrm>
          <a:prstGeom prst="rect">
            <a:avLst/>
          </a:prstGeom>
        </p:spPr>
      </p:pic>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8CAF9AB4-D099-5B8F-F14A-7C1848DD2550}"/>
                  </a:ext>
                </a:extLst>
              </p:cNvPr>
              <p:cNvSpPr txBox="1"/>
              <p:nvPr/>
            </p:nvSpPr>
            <p:spPr>
              <a:xfrm>
                <a:off x="405402" y="2407023"/>
                <a:ext cx="5141863" cy="4210255"/>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two horizontal components sum to 0, since the forces cancel one another, while the two vertical components support the 98 N downward force. Thus, we have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𝐓</m:t>
                          </m:r>
                        </m:e>
                      </m:d>
                      <m:func>
                        <m:func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uncPr>
                        <m:fNa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sin</m:t>
                          </m:r>
                        </m:fName>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70</m:t>
                          </m:r>
                        </m:e>
                      </m:func>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=98.</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Solving for </a:t>
                </a:r>
                <a14:m>
                  <m:oMath xmlns:m="http://schemas.openxmlformats.org/officeDocument/2006/math">
                    <m:d>
                      <m:dPr>
                        <m:begChr m:val="|"/>
                        <m:endChr m:val="|"/>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𝐓</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we, we obtain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𝐓</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98</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func>
                          <m:func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uncPr>
                          <m:fNa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sin</m:t>
                            </m:r>
                          </m:fName>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70</m:t>
                            </m:r>
                          </m:e>
                        </m:func>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=52.14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N</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4" name="TextBox 3">
                <a:extLst>
                  <a:ext uri="{FF2B5EF4-FFF2-40B4-BE49-F238E27FC236}">
                    <a16:creationId xmlns:a16="http://schemas.microsoft.com/office/drawing/2014/main" id="{8CAF9AB4-D099-5B8F-F14A-7C1848DD2550}"/>
                  </a:ext>
                </a:extLst>
              </p:cNvPr>
              <p:cNvSpPr txBox="1">
                <a:spLocks noRot="1" noChangeAspect="1" noMove="1" noResize="1" noEditPoints="1" noAdjustHandles="1" noChangeArrowheads="1" noChangeShapeType="1" noTextEdit="1"/>
              </p:cNvSpPr>
              <p:nvPr/>
            </p:nvSpPr>
            <p:spPr>
              <a:xfrm>
                <a:off x="405402" y="2407023"/>
                <a:ext cx="5141863" cy="4210255"/>
              </a:xfrm>
              <a:prstGeom prst="rect">
                <a:avLst/>
              </a:prstGeom>
              <a:blipFill>
                <a:blip r:embed="rId3"/>
                <a:stretch>
                  <a:fillRect l="-1898" t="-1158" r="-17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E1B87AA5-661A-8D81-6D07-825C18FC1447}"/>
                  </a:ext>
                </a:extLst>
              </p:cNvPr>
              <p:cNvSpPr txBox="1"/>
              <p:nvPr/>
            </p:nvSpPr>
            <p:spPr>
              <a:xfrm>
                <a:off x="6562164" y="369576"/>
                <a:ext cx="4956585" cy="3996222"/>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Each cable has a tension of about 52.14 N. If the angle at which the cables meet was larger, the tensions would be greater. For example, if the cables were to meet at the mass at an angle of 150 degrees, then each cable would have a tension of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𝐓</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98</m:t>
                          </m:r>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func>
                            <m:func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uncPr>
                            <m:fNa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sin</m:t>
                              </m:r>
                            </m:fName>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15</m:t>
                              </m:r>
                            </m:e>
                          </m:func>
                        </m:den>
                      </m:f>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=189.32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N</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6" name="TextBox 5">
                <a:extLst>
                  <a:ext uri="{FF2B5EF4-FFF2-40B4-BE49-F238E27FC236}">
                    <a16:creationId xmlns:a16="http://schemas.microsoft.com/office/drawing/2014/main" id="{E1B87AA5-661A-8D81-6D07-825C18FC1447}"/>
                  </a:ext>
                </a:extLst>
              </p:cNvPr>
              <p:cNvSpPr txBox="1">
                <a:spLocks noRot="1" noChangeAspect="1" noMove="1" noResize="1" noEditPoints="1" noAdjustHandles="1" noChangeArrowheads="1" noChangeShapeType="1" noTextEdit="1"/>
              </p:cNvSpPr>
              <p:nvPr/>
            </p:nvSpPr>
            <p:spPr>
              <a:xfrm>
                <a:off x="6562164" y="369576"/>
                <a:ext cx="4956585" cy="3996222"/>
              </a:xfrm>
              <a:prstGeom prst="rect">
                <a:avLst/>
              </a:prstGeom>
              <a:blipFill>
                <a:blip r:embed="rId4"/>
                <a:stretch>
                  <a:fillRect l="-1843" t="-1221" r="-1843"/>
                </a:stretch>
              </a:blipFill>
            </p:spPr>
            <p:txBody>
              <a:bodyPr/>
              <a:lstStyle/>
              <a:p>
                <a:r>
                  <a:rPr lang="en-US">
                    <a:noFill/>
                  </a:rPr>
                  <a:t> </a:t>
                </a:r>
              </a:p>
            </p:txBody>
          </p:sp>
        </mc:Fallback>
      </mc:AlternateContent>
    </p:spTree>
    <p:extLst>
      <p:ext uri="{BB962C8B-B14F-4D97-AF65-F5344CB8AC3E}">
        <p14:creationId xmlns:p14="http://schemas.microsoft.com/office/powerpoint/2010/main" val="195551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3995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BBA6C9-4767-670D-2824-5D1C30FDFF84}"/>
              </a:ext>
            </a:extLst>
          </p:cNvPr>
          <p:cNvSpPr txBox="1"/>
          <p:nvPr/>
        </p:nvSpPr>
        <p:spPr>
          <a:xfrm>
            <a:off x="348860" y="207250"/>
            <a:ext cx="5481785" cy="2839111"/>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For purposes of applications in calculus and physics, a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vector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has both a direction and a magnitude (length) and is usually represented by an arrow. The start of the arrow is the vector’s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foot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the end is its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head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 vector is usually labelled in boldface, such as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7EBE20E0-6425-E361-FD09-0375603D0F72}"/>
              </a:ext>
            </a:extLst>
          </p:cNvPr>
          <p:cNvPicPr>
            <a:picLocks noChangeAspect="1"/>
          </p:cNvPicPr>
          <p:nvPr/>
        </p:nvPicPr>
        <p:blipFill>
          <a:blip r:embed="rId2"/>
          <a:stretch>
            <a:fillRect/>
          </a:stretch>
        </p:blipFill>
        <p:spPr>
          <a:xfrm>
            <a:off x="1346176" y="3116348"/>
            <a:ext cx="3290070" cy="2111868"/>
          </a:xfrm>
          <a:prstGeom prst="rect">
            <a:avLst/>
          </a:prstGeom>
        </p:spPr>
      </p:pic>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E8C31A38-4404-E953-3B77-D92EE706FD1A}"/>
                  </a:ext>
                </a:extLst>
              </p:cNvPr>
              <p:cNvSpPr txBox="1"/>
              <p:nvPr/>
            </p:nvSpPr>
            <p:spPr>
              <a:xfrm>
                <a:off x="6096000" y="207250"/>
                <a:ext cx="5747139" cy="3234283"/>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an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xy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-axis system (</a:t>
                </a:r>
                <a14:m>
                  <m:oMath xmlns:m="http://schemas.openxmlformats.org/officeDocument/2006/math">
                    <m:sSup>
                      <m:sSup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𝑅</m:t>
                        </m:r>
                      </m:e>
                      <m:sup>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 vector is written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which means that from the foot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move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units in the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x</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direction, and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units in the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direction, to arrive at the vector’s head. The values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the vector’s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components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 vector has three components and is written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b>
                        </m:sSub>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7" name="TextBox 6">
                <a:extLst>
                  <a:ext uri="{FF2B5EF4-FFF2-40B4-BE49-F238E27FC236}">
                    <a16:creationId xmlns:a16="http://schemas.microsoft.com/office/drawing/2014/main" id="{E8C31A38-4404-E953-3B77-D92EE706FD1A}"/>
                  </a:ext>
                </a:extLst>
              </p:cNvPr>
              <p:cNvSpPr txBox="1">
                <a:spLocks noRot="1" noChangeAspect="1" noMove="1" noResize="1" noEditPoints="1" noAdjustHandles="1" noChangeArrowheads="1" noChangeShapeType="1" noTextEdit="1"/>
              </p:cNvSpPr>
              <p:nvPr/>
            </p:nvSpPr>
            <p:spPr>
              <a:xfrm>
                <a:off x="6096000" y="207250"/>
                <a:ext cx="5747139" cy="3234283"/>
              </a:xfrm>
              <a:prstGeom prst="rect">
                <a:avLst/>
              </a:prstGeom>
              <a:blipFill>
                <a:blip r:embed="rId3"/>
                <a:stretch>
                  <a:fillRect l="-1591" t="-1507" r="-1591" b="-3202"/>
                </a:stretch>
              </a:blipFill>
            </p:spPr>
            <p:txBody>
              <a:bodyPr/>
              <a:lstStyle/>
              <a:p>
                <a:r>
                  <a:rPr lang="en-US">
                    <a:noFill/>
                  </a:rPr>
                  <a:t> </a:t>
                </a:r>
              </a:p>
            </p:txBody>
          </p:sp>
        </mc:Fallback>
      </mc:AlternateContent>
      <p:pic>
        <p:nvPicPr>
          <p:cNvPr id="9" name="Picture 8">
            <a:extLst>
              <a:ext uri="{FF2B5EF4-FFF2-40B4-BE49-F238E27FC236}">
                <a16:creationId xmlns:a16="http://schemas.microsoft.com/office/drawing/2014/main" id="{3BAD2551-4EA4-4376-9B7C-930A06860886}"/>
              </a:ext>
            </a:extLst>
          </p:cNvPr>
          <p:cNvPicPr>
            <a:picLocks noChangeAspect="1"/>
          </p:cNvPicPr>
          <p:nvPr/>
        </p:nvPicPr>
        <p:blipFill>
          <a:blip r:embed="rId4"/>
          <a:stretch>
            <a:fillRect/>
          </a:stretch>
        </p:blipFill>
        <p:spPr>
          <a:xfrm>
            <a:off x="7245968" y="3767574"/>
            <a:ext cx="3393346" cy="2311410"/>
          </a:xfrm>
          <a:prstGeom prst="rect">
            <a:avLst/>
          </a:prstGeom>
        </p:spPr>
      </p:pic>
    </p:spTree>
    <p:extLst>
      <p:ext uri="{BB962C8B-B14F-4D97-AF65-F5344CB8AC3E}">
        <p14:creationId xmlns:p14="http://schemas.microsoft.com/office/powerpoint/2010/main" val="163085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5F73A482-8B9F-36DD-E2E3-A4F1AA367955}"/>
                  </a:ext>
                </a:extLst>
              </p:cNvPr>
              <p:cNvSpPr txBox="1"/>
              <p:nvPr/>
            </p:nvSpPr>
            <p:spPr>
              <a:xfrm>
                <a:off x="430306" y="433424"/>
                <a:ext cx="5425442" cy="2839111"/>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Given two points,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𝑃</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𝑃</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 vector </a:t>
                </a:r>
                <a14:m>
                  <m:oMath xmlns:m="http://schemas.openxmlformats.org/officeDocument/2006/math">
                    <m:sSub>
                      <m:sSub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𝐏</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𝟎</m:t>
                        </m:r>
                      </m:sub>
                    </m:sSub>
                    <m:sSub>
                      <m:sSub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𝐏</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𝟏</m:t>
                        </m:r>
                      </m:sub>
                    </m:sSub>
                  </m:oMath>
                </a14:m>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can be drawn with its foot at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𝑃</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head at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𝑃</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where </a:t>
                </a:r>
                <a14:m>
                  <m:oMath xmlns:m="http://schemas.openxmlformats.org/officeDocument/2006/math">
                    <m:sSub>
                      <m:sSub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𝐏</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𝟎</m:t>
                        </m:r>
                      </m:sub>
                    </m:sSub>
                    <m:sSub>
                      <m:sSub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𝐏</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𝟏</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vector is expressed </a:t>
                </a:r>
                <a:endParaRPr lang="en-US" sz="2400" b="1"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endParaRPr lang="en-US" sz="2400" b="1"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14:m>
                  <m:oMath xmlns:m="http://schemas.openxmlformats.org/officeDocument/2006/math">
                    <m:sSub>
                      <m:sSub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𝐏</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𝟎</m:t>
                        </m:r>
                      </m:sub>
                    </m:sSub>
                    <m:sSub>
                      <m:sSub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𝐏</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𝟏</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5F73A482-8B9F-36DD-E2E3-A4F1AA367955}"/>
                  </a:ext>
                </a:extLst>
              </p:cNvPr>
              <p:cNvSpPr txBox="1">
                <a:spLocks noRot="1" noChangeAspect="1" noMove="1" noResize="1" noEditPoints="1" noAdjustHandles="1" noChangeArrowheads="1" noChangeShapeType="1" noTextEdit="1"/>
              </p:cNvSpPr>
              <p:nvPr/>
            </p:nvSpPr>
            <p:spPr>
              <a:xfrm>
                <a:off x="430306" y="433424"/>
                <a:ext cx="5425442" cy="2839111"/>
              </a:xfrm>
              <a:prstGeom prst="rect">
                <a:avLst/>
              </a:prstGeom>
              <a:blipFill>
                <a:blip r:embed="rId2"/>
                <a:stretch>
                  <a:fillRect l="-1798" t="-1717" r="-1685" b="-3648"/>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E856B4C7-4EE3-E49D-62DF-F17249EC8FF0}"/>
              </a:ext>
            </a:extLst>
          </p:cNvPr>
          <p:cNvPicPr>
            <a:picLocks noChangeAspect="1"/>
          </p:cNvPicPr>
          <p:nvPr/>
        </p:nvPicPr>
        <p:blipFill>
          <a:blip r:embed="rId3"/>
          <a:stretch>
            <a:fillRect/>
          </a:stretch>
        </p:blipFill>
        <p:spPr>
          <a:xfrm>
            <a:off x="820270" y="3841775"/>
            <a:ext cx="4978645" cy="2197605"/>
          </a:xfrm>
          <a:prstGeom prst="rect">
            <a:avLst/>
          </a:prstGeom>
        </p:spPr>
      </p:pic>
      <p:sp>
        <p:nvSpPr>
          <p:cNvPr id="7" name="TextBox 6">
            <a:extLst>
              <a:ext uri="{FF2B5EF4-FFF2-40B4-BE49-F238E27FC236}">
                <a16:creationId xmlns:a16="http://schemas.microsoft.com/office/drawing/2014/main" id="{F2E3E967-33FC-1BBB-9D71-15094C7C282F}"/>
              </a:ext>
            </a:extLst>
          </p:cNvPr>
          <p:cNvSpPr txBox="1"/>
          <p:nvPr/>
        </p:nvSpPr>
        <p:spPr>
          <a:xfrm>
            <a:off x="6336253" y="433424"/>
            <a:ext cx="5335794" cy="1258421"/>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scalar</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 number only, with no implied direction. Scalars are chosen from the set of real numbers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R</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9F5AD544-EAB9-29E2-F212-1CE94F6BAF9E}"/>
                  </a:ext>
                </a:extLst>
              </p:cNvPr>
              <p:cNvSpPr txBox="1"/>
              <p:nvPr/>
            </p:nvSpPr>
            <p:spPr>
              <a:xfrm>
                <a:off x="6336252" y="2199497"/>
                <a:ext cx="5425442" cy="4447371"/>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magnitude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of a vector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found by the Pythagorean Formula: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e>
                      </m:ra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in</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e>
                      </m:d>
                    </m:oMath>
                  </m:oMathPara>
                </a14:m>
                <a:endParaRPr lang="en-US" sz="24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2400" dirty="0">
                    <a:effectLst/>
                    <a:ea typeface="Times New Roman" panose="02020603050405020304" pitchFamily="18" charset="0"/>
                    <a:cs typeface="Times New Roman" panose="02020603050405020304" pitchFamily="18" charset="0"/>
                  </a:rPr>
                  <a:t>or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rad>
                      <m:radPr>
                        <m:degHide m:val="on"/>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b>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bSup>
                      </m:e>
                    </m:ra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effectLst/>
                        <a:latin typeface="Cambria Math" panose="02040503050406030204" pitchFamily="18" charset="0"/>
                        <a:ea typeface="Times New Roman" panose="02020603050405020304" pitchFamily="18" charset="0"/>
                        <a:cs typeface="Times New Roman" panose="02020603050405020304" pitchFamily="18" charset="0"/>
                      </a:rPr>
                      <m:t>in</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notation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the magnitude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is always a non-negative value. The expression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 scalar.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9" name="TextBox 8">
                <a:extLst>
                  <a:ext uri="{FF2B5EF4-FFF2-40B4-BE49-F238E27FC236}">
                    <a16:creationId xmlns:a16="http://schemas.microsoft.com/office/drawing/2014/main" id="{9F5AD544-EAB9-29E2-F212-1CE94F6BAF9E}"/>
                  </a:ext>
                </a:extLst>
              </p:cNvPr>
              <p:cNvSpPr txBox="1">
                <a:spLocks noRot="1" noChangeAspect="1" noMove="1" noResize="1" noEditPoints="1" noAdjustHandles="1" noChangeArrowheads="1" noChangeShapeType="1" noTextEdit="1"/>
              </p:cNvSpPr>
              <p:nvPr/>
            </p:nvSpPr>
            <p:spPr>
              <a:xfrm>
                <a:off x="6336252" y="2199497"/>
                <a:ext cx="5425442" cy="4447371"/>
              </a:xfrm>
              <a:prstGeom prst="rect">
                <a:avLst/>
              </a:prstGeom>
              <a:blipFill>
                <a:blip r:embed="rId4"/>
                <a:stretch>
                  <a:fillRect l="-1685" t="-1097" r="-1798" b="-2195"/>
                </a:stretch>
              </a:blipFill>
            </p:spPr>
            <p:txBody>
              <a:bodyPr/>
              <a:lstStyle/>
              <a:p>
                <a:r>
                  <a:rPr lang="en-US">
                    <a:noFill/>
                  </a:rPr>
                  <a:t> </a:t>
                </a:r>
              </a:p>
            </p:txBody>
          </p:sp>
        </mc:Fallback>
      </mc:AlternateContent>
    </p:spTree>
    <p:extLst>
      <p:ext uri="{BB962C8B-B14F-4D97-AF65-F5344CB8AC3E}">
        <p14:creationId xmlns:p14="http://schemas.microsoft.com/office/powerpoint/2010/main" val="171637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85202DBD-A7C3-1981-0341-240F2BF0F3B7}"/>
                  </a:ext>
                </a:extLst>
              </p:cNvPr>
              <p:cNvSpPr txBox="1"/>
              <p:nvPr/>
            </p:nvSpPr>
            <p:spPr>
              <a:xfrm>
                <a:off x="658906" y="464641"/>
                <a:ext cx="6094206" cy="3629455"/>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To add two vectors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𝑣</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add the respective components: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2400" b="1" i="1">
                          <a:effectLst/>
                          <a:latin typeface="Cambria Math" panose="02040503050406030204" pitchFamily="18" charset="0"/>
                          <a:ea typeface="Calibri" panose="020F0502020204030204" pitchFamily="34" charset="0"/>
                          <a:cs typeface="Times New Roman" panose="02020603050405020304" pitchFamily="18" charset="0"/>
                        </a:rPr>
                        <m:t>𝐮</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𝐯</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𝑢</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𝑢</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e>
                      </m:d>
                      <m:r>
                        <a:rPr lang="en-US" sz="2400" i="1">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Place the foot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the head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then sketch a vector that begins at the foot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ends at the head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vector </a:t>
                </a:r>
                <a14:m>
                  <m:oMath xmlns:m="http://schemas.openxmlformats.org/officeDocument/2006/math">
                    <m:r>
                      <a:rPr lang="en-US" sz="2400" b="1" i="1">
                        <a:effectLst/>
                        <a:latin typeface="Cambria Math" panose="02040503050406030204" pitchFamily="18" charset="0"/>
                        <a:ea typeface="Calibri" panose="020F0502020204030204" pitchFamily="34" charset="0"/>
                        <a:cs typeface="Times New Roman" panose="02020603050405020304" pitchFamily="18" charset="0"/>
                      </a:rPr>
                      <m:t>𝐮</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called the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resultant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85202DBD-A7C3-1981-0341-240F2BF0F3B7}"/>
                  </a:ext>
                </a:extLst>
              </p:cNvPr>
              <p:cNvSpPr txBox="1">
                <a:spLocks noRot="1" noChangeAspect="1" noMove="1" noResize="1" noEditPoints="1" noAdjustHandles="1" noChangeArrowheads="1" noChangeShapeType="1" noTextEdit="1"/>
              </p:cNvSpPr>
              <p:nvPr/>
            </p:nvSpPr>
            <p:spPr>
              <a:xfrm>
                <a:off x="658906" y="464641"/>
                <a:ext cx="6094206" cy="3629455"/>
              </a:xfrm>
              <a:prstGeom prst="rect">
                <a:avLst/>
              </a:prstGeom>
              <a:blipFill>
                <a:blip r:embed="rId2"/>
                <a:stretch>
                  <a:fillRect l="-1500" t="-1342" r="-1600" b="-2685"/>
                </a:stretch>
              </a:blipFill>
            </p:spPr>
            <p:txBody>
              <a:bodyPr/>
              <a:lstStyle/>
              <a:p>
                <a:r>
                  <a:rPr lang="en-US">
                    <a:noFill/>
                  </a:rPr>
                  <a:t> </a:t>
                </a:r>
              </a:p>
            </p:txBody>
          </p:sp>
        </mc:Fallback>
      </mc:AlternateContent>
      <p:pic>
        <p:nvPicPr>
          <p:cNvPr id="6" name="Picture 5">
            <a:extLst>
              <a:ext uri="{FF2B5EF4-FFF2-40B4-BE49-F238E27FC236}">
                <a16:creationId xmlns:a16="http://schemas.microsoft.com/office/drawing/2014/main" id="{CFFDD405-F11D-FE50-F569-8A6126644F10}"/>
              </a:ext>
            </a:extLst>
          </p:cNvPr>
          <p:cNvPicPr>
            <a:picLocks noChangeAspect="1"/>
          </p:cNvPicPr>
          <p:nvPr/>
        </p:nvPicPr>
        <p:blipFill>
          <a:blip r:embed="rId3"/>
          <a:stretch>
            <a:fillRect/>
          </a:stretch>
        </p:blipFill>
        <p:spPr>
          <a:xfrm>
            <a:off x="7737612" y="464641"/>
            <a:ext cx="2990488" cy="2181740"/>
          </a:xfrm>
          <a:prstGeom prst="rect">
            <a:avLst/>
          </a:prstGeom>
        </p:spPr>
      </p:pic>
      <p:pic>
        <p:nvPicPr>
          <p:cNvPr id="8" name="Picture 7">
            <a:extLst>
              <a:ext uri="{FF2B5EF4-FFF2-40B4-BE49-F238E27FC236}">
                <a16:creationId xmlns:a16="http://schemas.microsoft.com/office/drawing/2014/main" id="{20017932-776C-66D4-CC6E-01EF4365696C}"/>
              </a:ext>
            </a:extLst>
          </p:cNvPr>
          <p:cNvPicPr>
            <a:picLocks noChangeAspect="1"/>
          </p:cNvPicPr>
          <p:nvPr/>
        </p:nvPicPr>
        <p:blipFill>
          <a:blip r:embed="rId4"/>
          <a:stretch>
            <a:fillRect/>
          </a:stretch>
        </p:blipFill>
        <p:spPr>
          <a:xfrm>
            <a:off x="7829732" y="3155588"/>
            <a:ext cx="3863829" cy="2519887"/>
          </a:xfrm>
          <a:prstGeom prst="rect">
            <a:avLst/>
          </a:prstGeom>
        </p:spPr>
      </p:pic>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3A999011-53B8-310F-A8A9-2872787E1DE1}"/>
                  </a:ext>
                </a:extLst>
              </p:cNvPr>
              <p:cNvSpPr txBox="1"/>
              <p:nvPr/>
            </p:nvSpPr>
            <p:spPr>
              <a:xfrm>
                <a:off x="658906" y="4828450"/>
                <a:ext cx="6094206" cy="1258421"/>
              </a:xfrm>
              <a:prstGeom prst="rect">
                <a:avLst/>
              </a:prstGeom>
              <a:noFill/>
            </p:spPr>
            <p:txBody>
              <a:bodyPr wrap="square">
                <a:spAutoFit/>
              </a:bodyPr>
              <a:lstStyle/>
              <a:p>
                <a:pPr marL="0" marR="0" algn="just">
                  <a:lnSpc>
                    <a:spcPct val="107000"/>
                  </a:lnSpc>
                  <a:spcBef>
                    <a:spcPts val="0"/>
                  </a:spcBef>
                  <a:spcAft>
                    <a:spcPts val="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Pay attention to notation. Parentheses </a:t>
                </a:r>
                <a14:m>
                  <m:oMath xmlns:m="http://schemas.openxmlformats.org/officeDocument/2006/math">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d>
                  </m:oMath>
                </a14:m>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are used to represent points, and angled brackets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d>
                  </m:oMath>
                </a14:m>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are used to represent vectors.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10" name="TextBox 9">
                <a:extLst>
                  <a:ext uri="{FF2B5EF4-FFF2-40B4-BE49-F238E27FC236}">
                    <a16:creationId xmlns:a16="http://schemas.microsoft.com/office/drawing/2014/main" id="{3A999011-53B8-310F-A8A9-2872787E1DE1}"/>
                  </a:ext>
                </a:extLst>
              </p:cNvPr>
              <p:cNvSpPr txBox="1">
                <a:spLocks noRot="1" noChangeAspect="1" noMove="1" noResize="1" noEditPoints="1" noAdjustHandles="1" noChangeArrowheads="1" noChangeShapeType="1" noTextEdit="1"/>
              </p:cNvSpPr>
              <p:nvPr/>
            </p:nvSpPr>
            <p:spPr>
              <a:xfrm>
                <a:off x="658906" y="4828450"/>
                <a:ext cx="6094206" cy="1258421"/>
              </a:xfrm>
              <a:prstGeom prst="rect">
                <a:avLst/>
              </a:prstGeom>
              <a:blipFill>
                <a:blip r:embed="rId5"/>
                <a:stretch>
                  <a:fillRect l="-1500" t="-3865" r="-1600" b="-9662"/>
                </a:stretch>
              </a:blipFill>
            </p:spPr>
            <p:txBody>
              <a:bodyPr/>
              <a:lstStyle/>
              <a:p>
                <a:r>
                  <a:rPr lang="en-US">
                    <a:noFill/>
                  </a:rPr>
                  <a:t> </a:t>
                </a:r>
              </a:p>
            </p:txBody>
          </p:sp>
        </mc:Fallback>
      </mc:AlternateContent>
      <p:sp>
        <p:nvSpPr>
          <p:cNvPr id="11" name="Rectangle 10">
            <a:extLst>
              <a:ext uri="{FF2B5EF4-FFF2-40B4-BE49-F238E27FC236}">
                <a16:creationId xmlns:a16="http://schemas.microsoft.com/office/drawing/2014/main" id="{FF8678CB-2A54-3F76-EAF4-1912D69EC2C6}"/>
              </a:ext>
            </a:extLst>
          </p:cNvPr>
          <p:cNvSpPr/>
          <p:nvPr/>
        </p:nvSpPr>
        <p:spPr>
          <a:xfrm>
            <a:off x="658906" y="4828450"/>
            <a:ext cx="6172200" cy="125842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831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38D97F87-40A4-74F0-D7D4-77B01B60A03B}"/>
                  </a:ext>
                </a:extLst>
              </p:cNvPr>
              <p:cNvSpPr txBox="1"/>
              <p:nvPr/>
            </p:nvSpPr>
            <p:spPr>
              <a:xfrm>
                <a:off x="529814" y="324791"/>
                <a:ext cx="11282082" cy="4814972"/>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 vector may be multiplied by any real number</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 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called a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scalar multiple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For example, if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 vector, then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𝑢</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which results in a vector 2</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that is twice the magnitude of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Scalars act as coefficients when multiplied to a vector.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In general, for a vector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 scalar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magnitude of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e>
                    </m:d>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where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the absolute value of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Two non-zero vectors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parallel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if one can be written as a scalar multiple of the other,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for some non-zero scalar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38D97F87-40A4-74F0-D7D4-77B01B60A03B}"/>
                  </a:ext>
                </a:extLst>
              </p:cNvPr>
              <p:cNvSpPr txBox="1">
                <a:spLocks noRot="1" noChangeAspect="1" noMove="1" noResize="1" noEditPoints="1" noAdjustHandles="1" noChangeArrowheads="1" noChangeShapeType="1" noTextEdit="1"/>
              </p:cNvSpPr>
              <p:nvPr/>
            </p:nvSpPr>
            <p:spPr>
              <a:xfrm>
                <a:off x="529814" y="324791"/>
                <a:ext cx="11282082" cy="4814972"/>
              </a:xfrm>
              <a:prstGeom prst="rect">
                <a:avLst/>
              </a:prstGeom>
              <a:blipFill>
                <a:blip r:embed="rId2"/>
                <a:stretch>
                  <a:fillRect l="-864" t="-1013" r="-810" b="-1772"/>
                </a:stretch>
              </a:blipFill>
            </p:spPr>
            <p:txBody>
              <a:bodyPr/>
              <a:lstStyle/>
              <a:p>
                <a:r>
                  <a:rPr lang="en-US">
                    <a:noFill/>
                  </a:rPr>
                  <a:t> </a:t>
                </a:r>
              </a:p>
            </p:txBody>
          </p:sp>
        </mc:Fallback>
      </mc:AlternateContent>
    </p:spTree>
    <p:extLst>
      <p:ext uri="{BB962C8B-B14F-4D97-AF65-F5344CB8AC3E}">
        <p14:creationId xmlns:p14="http://schemas.microsoft.com/office/powerpoint/2010/main" val="396727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44D99F1E-E622-36B1-77BF-017A8F5C947B}"/>
                  </a:ext>
                </a:extLst>
              </p:cNvPr>
              <p:cNvSpPr txBox="1"/>
              <p:nvPr/>
            </p:nvSpPr>
            <p:spPr>
              <a:xfrm>
                <a:off x="320488" y="290286"/>
                <a:ext cx="11551023" cy="2838534"/>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There are two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closure properties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of vectors: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C1. If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two vectors 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then their vector sum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also 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C2. If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 vector 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then for any scalar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its scalar multiple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also in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44D99F1E-E622-36B1-77BF-017A8F5C947B}"/>
                  </a:ext>
                </a:extLst>
              </p:cNvPr>
              <p:cNvSpPr txBox="1">
                <a:spLocks noRot="1" noChangeAspect="1" noMove="1" noResize="1" noEditPoints="1" noAdjustHandles="1" noChangeArrowheads="1" noChangeShapeType="1" noTextEdit="1"/>
              </p:cNvSpPr>
              <p:nvPr/>
            </p:nvSpPr>
            <p:spPr>
              <a:xfrm>
                <a:off x="320488" y="290286"/>
                <a:ext cx="11551023" cy="2838534"/>
              </a:xfrm>
              <a:prstGeom prst="rect">
                <a:avLst/>
              </a:prstGeom>
              <a:blipFill>
                <a:blip r:embed="rId2"/>
                <a:stretch>
                  <a:fillRect l="-845" t="-1720" b="-3871"/>
                </a:stretch>
              </a:blipFill>
            </p:spPr>
            <p:txBody>
              <a:bodyPr/>
              <a:lstStyle/>
              <a:p>
                <a:r>
                  <a:rPr lang="en-US">
                    <a:noFill/>
                  </a:rPr>
                  <a:t> </a:t>
                </a:r>
              </a:p>
            </p:txBody>
          </p:sp>
        </mc:Fallback>
      </mc:AlternateContent>
    </p:spTree>
    <p:extLst>
      <p:ext uri="{BB962C8B-B14F-4D97-AF65-F5344CB8AC3E}">
        <p14:creationId xmlns:p14="http://schemas.microsoft.com/office/powerpoint/2010/main" val="224757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A194E090-0058-14E9-2671-224E2ACB1989}"/>
                  </a:ext>
                </a:extLst>
              </p:cNvPr>
              <p:cNvSpPr txBox="1"/>
              <p:nvPr/>
            </p:nvSpPr>
            <p:spPr>
              <a:xfrm>
                <a:off x="432996" y="303590"/>
                <a:ext cx="11346628" cy="5210144"/>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structural properties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of vectors are: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P1.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Commutativity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Vectors can be added in any order.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P2.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Associativity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w</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v</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w</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P3.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Additive Identity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r>
                      <a:rPr lang="en-US" sz="2400" b="1" i="1">
                        <a:effectLst/>
                        <a:latin typeface="Cambria Math" panose="02040503050406030204" pitchFamily="18" charset="0"/>
                        <a:ea typeface="Calibri" panose="020F0502020204030204" pitchFamily="34" charset="0"/>
                        <a:cs typeface="Times New Roman" panose="02020603050405020304" pitchFamily="18" charset="0"/>
                      </a:rPr>
                      <m:t>𝟎</m:t>
                    </m:r>
                    <m:r>
                      <a:rPr lang="en-US" sz="2400"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i="1">
                            <a:effectLst/>
                            <a:latin typeface="Cambria Math" panose="02040503050406030204" pitchFamily="18" charset="0"/>
                            <a:ea typeface="Calibri" panose="020F0502020204030204" pitchFamily="34" charset="0"/>
                            <a:cs typeface="Times New Roman" panose="02020603050405020304" pitchFamily="18" charset="0"/>
                          </a:rPr>
                          <m:t>0,0</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or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0,0,0</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with the property that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0</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0</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Thus,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0</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called the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zero vector</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is a single point, with a magnitude of 0: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𝟎</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if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then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P4.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Additive Inverse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For any non-zero vector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vector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exists with the property that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𝟎</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Visually,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has the same magnitude as</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but points in the opposite direction. Subtraction of two vectors is now defined: </a:t>
                </a:r>
                <a14:m>
                  <m:oMath xmlns:m="http://schemas.openxmlformats.org/officeDocument/2006/math">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A194E090-0058-14E9-2671-224E2ACB1989}"/>
                  </a:ext>
                </a:extLst>
              </p:cNvPr>
              <p:cNvSpPr txBox="1">
                <a:spLocks noRot="1" noChangeAspect="1" noMove="1" noResize="1" noEditPoints="1" noAdjustHandles="1" noChangeArrowheads="1" noChangeShapeType="1" noTextEdit="1"/>
              </p:cNvSpPr>
              <p:nvPr/>
            </p:nvSpPr>
            <p:spPr>
              <a:xfrm>
                <a:off x="432996" y="303590"/>
                <a:ext cx="11346628" cy="5210144"/>
              </a:xfrm>
              <a:prstGeom prst="rect">
                <a:avLst/>
              </a:prstGeom>
              <a:blipFill>
                <a:blip r:embed="rId2"/>
                <a:stretch>
                  <a:fillRect l="-806" t="-937" b="-1756"/>
                </a:stretch>
              </a:blipFill>
            </p:spPr>
            <p:txBody>
              <a:bodyPr/>
              <a:lstStyle/>
              <a:p>
                <a:r>
                  <a:rPr lang="en-US">
                    <a:noFill/>
                  </a:rPr>
                  <a:t> </a:t>
                </a:r>
              </a:p>
            </p:txBody>
          </p:sp>
        </mc:Fallback>
      </mc:AlternateContent>
    </p:spTree>
    <p:extLst>
      <p:ext uri="{BB962C8B-B14F-4D97-AF65-F5344CB8AC3E}">
        <p14:creationId xmlns:p14="http://schemas.microsoft.com/office/powerpoint/2010/main" val="89422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4EFB2560-0773-DDDB-596F-A7FF36FB8AC9}"/>
                  </a:ext>
                </a:extLst>
              </p:cNvPr>
              <p:cNvSpPr txBox="1"/>
              <p:nvPr/>
            </p:nvSpPr>
            <p:spPr>
              <a:xfrm>
                <a:off x="379207" y="387655"/>
                <a:ext cx="11368144" cy="4024628"/>
              </a:xfrm>
              <a:prstGeom prst="rect">
                <a:avLst/>
              </a:prstGeom>
              <a:noFill/>
            </p:spPr>
            <p:txBody>
              <a:bodyPr wrap="square">
                <a:spAutoFit/>
              </a:bodyPr>
              <a:lstStyle/>
              <a:p>
                <a:pPr marL="114300" marR="13716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Structural Properties, continued:</a:t>
                </a:r>
              </a:p>
              <a:p>
                <a:pPr marL="114300" marR="13716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P5.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Distributivity of a scalar across vectors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If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is a scalar, then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𝐯</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P6.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Distributivity of a vector across scalars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If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and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scalars, then </a:t>
                </a:r>
                <a14:m>
                  <m:oMath xmlns:m="http://schemas.openxmlformats.org/officeDocument/2006/math">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𝑑</m:t>
                        </m:r>
                      </m:e>
                    </m:d>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𝑑</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P7.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Associativity and Commutativity of Scalars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𝑐𝑑</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𝑑</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𝑐𝑑</m:t>
                        </m:r>
                      </m:e>
                    </m:d>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𝑑</m:t>
                    </m:r>
                    <m:d>
                      <m:d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e>
                    </m:d>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𝑑𝑐</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𝐮</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114300" marR="13716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P8.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Multiplicative scalar identity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4EFB2560-0773-DDDB-596F-A7FF36FB8AC9}"/>
                  </a:ext>
                </a:extLst>
              </p:cNvPr>
              <p:cNvSpPr txBox="1">
                <a:spLocks noRot="1" noChangeAspect="1" noMove="1" noResize="1" noEditPoints="1" noAdjustHandles="1" noChangeArrowheads="1" noChangeShapeType="1" noTextEdit="1"/>
              </p:cNvSpPr>
              <p:nvPr/>
            </p:nvSpPr>
            <p:spPr>
              <a:xfrm>
                <a:off x="379207" y="387655"/>
                <a:ext cx="11368144" cy="4024628"/>
              </a:xfrm>
              <a:prstGeom prst="rect">
                <a:avLst/>
              </a:prstGeom>
              <a:blipFill>
                <a:blip r:embed="rId2"/>
                <a:stretch>
                  <a:fillRect t="-1212" b="-2424"/>
                </a:stretch>
              </a:blipFill>
            </p:spPr>
            <p:txBody>
              <a:bodyPr/>
              <a:lstStyle/>
              <a:p>
                <a:r>
                  <a:rPr lang="en-US">
                    <a:noFill/>
                  </a:rPr>
                  <a:t> </a:t>
                </a:r>
              </a:p>
            </p:txBody>
          </p:sp>
        </mc:Fallback>
      </mc:AlternateContent>
    </p:spTree>
    <p:extLst>
      <p:ext uri="{BB962C8B-B14F-4D97-AF65-F5344CB8AC3E}">
        <p14:creationId xmlns:p14="http://schemas.microsoft.com/office/powerpoint/2010/main" val="1762550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7FD66EA5-8367-6669-38A2-F43F5B535F0A}"/>
                  </a:ext>
                </a:extLst>
              </p:cNvPr>
              <p:cNvSpPr txBox="1"/>
              <p:nvPr/>
            </p:nvSpPr>
            <p:spPr>
              <a:xfrm>
                <a:off x="551330" y="364341"/>
                <a:ext cx="11346628" cy="4814395"/>
              </a:xfrm>
              <a:prstGeom prst="rect">
                <a:avLst/>
              </a:prstGeom>
              <a:noFill/>
            </p:spPr>
            <p:txBody>
              <a:bodyPr wrap="square">
                <a:spAutoFit/>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Any set </a:t>
                </a:r>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𝑉</m:t>
                    </m:r>
                  </m:oMath>
                </a14:m>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for which the two closure properties and the eight structural properties are true for all elements in </a:t>
                </a:r>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𝑉</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for all real-number scalars is called a </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vector space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Elements of a vector space are called vectors.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Common vector spaces are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𝑛</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where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any non-negative integer.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xy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-axis system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 vector space, where any ordered pair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can be thought of as a vector from (0,0) to (</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In this manner, the elements of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vectors of the form </a:t>
                </a:r>
                <a14:m>
                  <m:oMath xmlns:m="http://schemas.openxmlformats.org/officeDocument/2006/math">
                    <m:d>
                      <m:dPr>
                        <m:begChr m:val="〈"/>
                        <m:endChr m:val="〉"/>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𝑏</m:t>
                        </m:r>
                      </m:e>
                    </m:d>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all of the closure and structural properties listed above are met. </a:t>
                </a:r>
              </a:p>
              <a:p>
                <a:pPr marL="0" marR="0" algn="just">
                  <a:lnSpc>
                    <a:spcPct val="107000"/>
                  </a:lnSpc>
                  <a:spcBef>
                    <a:spcPts val="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Similarly, for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3</m:t>
                        </m:r>
                      </m:sup>
                    </m:sSup>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the real line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1</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the trivial space </a:t>
                </a:r>
                <a14:m>
                  <m:oMath xmlns:m="http://schemas.openxmlformats.org/officeDocument/2006/math">
                    <m:sSup>
                      <m:sSup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𝑅</m:t>
                        </m:r>
                      </m:e>
                      <m: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p>
                    </m:sSup>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𝟎</m:t>
                    </m:r>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are vector spaces.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3" name="TextBox 2">
                <a:extLst>
                  <a:ext uri="{FF2B5EF4-FFF2-40B4-BE49-F238E27FC236}">
                    <a16:creationId xmlns:a16="http://schemas.microsoft.com/office/drawing/2014/main" id="{7FD66EA5-8367-6669-38A2-F43F5B535F0A}"/>
                  </a:ext>
                </a:extLst>
              </p:cNvPr>
              <p:cNvSpPr txBox="1">
                <a:spLocks noRot="1" noChangeAspect="1" noMove="1" noResize="1" noEditPoints="1" noAdjustHandles="1" noChangeArrowheads="1" noChangeShapeType="1" noTextEdit="1"/>
              </p:cNvSpPr>
              <p:nvPr/>
            </p:nvSpPr>
            <p:spPr>
              <a:xfrm>
                <a:off x="551330" y="364341"/>
                <a:ext cx="11346628" cy="4814395"/>
              </a:xfrm>
              <a:prstGeom prst="rect">
                <a:avLst/>
              </a:prstGeom>
              <a:blipFill>
                <a:blip r:embed="rId2"/>
                <a:stretch>
                  <a:fillRect l="-806" t="-1013" r="-806" b="-1772"/>
                </a:stretch>
              </a:blipFill>
            </p:spPr>
            <p:txBody>
              <a:bodyPr/>
              <a:lstStyle/>
              <a:p>
                <a:r>
                  <a:rPr lang="en-US">
                    <a:noFill/>
                  </a:rPr>
                  <a:t> </a:t>
                </a:r>
              </a:p>
            </p:txBody>
          </p:sp>
        </mc:Fallback>
      </mc:AlternateContent>
    </p:spTree>
    <p:extLst>
      <p:ext uri="{BB962C8B-B14F-4D97-AF65-F5344CB8AC3E}">
        <p14:creationId xmlns:p14="http://schemas.microsoft.com/office/powerpoint/2010/main" val="354483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35</TotalTime>
  <Words>1858</Words>
  <Application>Microsoft Office PowerPoint</Application>
  <PresentationFormat>Widescreen</PresentationFormat>
  <Paragraphs>129</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Aptos</vt:lpstr>
      <vt:lpstr>Aptos Display</vt:lpstr>
      <vt:lpstr>Arial</vt:lpstr>
      <vt:lpstr>Calibri</vt:lpstr>
      <vt:lpstr>Cambria Math</vt:lpstr>
      <vt:lpstr>Times New Roman</vt:lpstr>
      <vt:lpstr>Office Theme</vt:lpstr>
      <vt:lpstr>MAT267: Vectors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Beth Cousland</dc:creator>
  <cp:lastModifiedBy>Beth Cousland</cp:lastModifiedBy>
  <cp:revision>1</cp:revision>
  <dcterms:created xsi:type="dcterms:W3CDTF">2024-08-16T05:39:09Z</dcterms:created>
  <dcterms:modified xsi:type="dcterms:W3CDTF">2024-08-16T06:15:08Z</dcterms:modified>
</cp:coreProperties>
</file>